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370" r:id="rId2"/>
    <p:sldId id="257" r:id="rId3"/>
    <p:sldId id="373" r:id="rId4"/>
    <p:sldId id="374" r:id="rId5"/>
    <p:sldId id="375" r:id="rId6"/>
    <p:sldId id="376" r:id="rId7"/>
    <p:sldId id="377" r:id="rId8"/>
    <p:sldId id="378" r:id="rId9"/>
    <p:sldId id="334" r:id="rId10"/>
    <p:sldId id="343" r:id="rId11"/>
    <p:sldId id="277" r:id="rId12"/>
    <p:sldId id="335" r:id="rId13"/>
    <p:sldId id="387" r:id="rId14"/>
    <p:sldId id="340" r:id="rId15"/>
    <p:sldId id="342" r:id="rId16"/>
    <p:sldId id="386" r:id="rId17"/>
    <p:sldId id="341" r:id="rId18"/>
    <p:sldId id="361" r:id="rId19"/>
    <p:sldId id="339" r:id="rId20"/>
    <p:sldId id="329" r:id="rId21"/>
    <p:sldId id="280" r:id="rId22"/>
    <p:sldId id="345" r:id="rId23"/>
    <p:sldId id="344" r:id="rId24"/>
    <p:sldId id="349" r:id="rId25"/>
    <p:sldId id="362" r:id="rId26"/>
    <p:sldId id="348" r:id="rId27"/>
    <p:sldId id="379" r:id="rId28"/>
    <p:sldId id="380" r:id="rId29"/>
    <p:sldId id="381" r:id="rId30"/>
    <p:sldId id="382" r:id="rId31"/>
    <p:sldId id="384" r:id="rId32"/>
    <p:sldId id="385" r:id="rId33"/>
    <p:sldId id="265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EE3DA5F-3512-4AE2-B5BB-10A4F0E7894B}">
          <p14:sldIdLst>
            <p14:sldId id="370"/>
            <p14:sldId id="257"/>
            <p14:sldId id="373"/>
            <p14:sldId id="374"/>
            <p14:sldId id="375"/>
            <p14:sldId id="376"/>
            <p14:sldId id="377"/>
            <p14:sldId id="378"/>
            <p14:sldId id="334"/>
            <p14:sldId id="343"/>
            <p14:sldId id="277"/>
            <p14:sldId id="335"/>
            <p14:sldId id="387"/>
            <p14:sldId id="340"/>
            <p14:sldId id="342"/>
            <p14:sldId id="386"/>
            <p14:sldId id="341"/>
            <p14:sldId id="361"/>
            <p14:sldId id="339"/>
            <p14:sldId id="329"/>
            <p14:sldId id="280"/>
            <p14:sldId id="345"/>
            <p14:sldId id="344"/>
            <p14:sldId id="349"/>
            <p14:sldId id="362"/>
            <p14:sldId id="348"/>
            <p14:sldId id="379"/>
            <p14:sldId id="380"/>
            <p14:sldId id="381"/>
            <p14:sldId id="382"/>
            <p14:sldId id="384"/>
            <p14:sldId id="385"/>
            <p14:sldId id="265"/>
          </p14:sldIdLst>
        </p14:section>
        <p14:section name="제목 없는 구역" id="{2E720D9C-7F37-4678-B662-551AFA35C442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9463"/>
    <a:srgbClr val="9B6F3E"/>
    <a:srgbClr val="FFF3CD"/>
    <a:srgbClr val="CCBA6E"/>
    <a:srgbClr val="C99071"/>
    <a:srgbClr val="A19D83"/>
    <a:srgbClr val="544000"/>
    <a:srgbClr val="8B1717"/>
    <a:srgbClr val="FFFFFF"/>
    <a:srgbClr val="B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68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3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138A5F-4197-40D2-9DDA-503ABEEF8E7E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92513DC1-EE24-43C0-8251-E260AE565D5B}">
      <dgm:prSet phldrT="[텍스트]"/>
      <dgm:spPr/>
      <dgm:t>
        <a:bodyPr/>
        <a:lstStyle/>
        <a:p>
          <a:pPr latinLnBrk="1"/>
          <a:r>
            <a:rPr lang="en-US" altLang="ko-KR" dirty="0"/>
            <a:t>10</a:t>
          </a:r>
          <a:r>
            <a:rPr lang="ko-KR" altLang="en-US" dirty="0"/>
            <a:t>월 </a:t>
          </a:r>
          <a:r>
            <a:rPr lang="en-US" altLang="ko-KR" dirty="0"/>
            <a:t>2</a:t>
          </a:r>
          <a:r>
            <a:rPr lang="ko-KR" altLang="en-US" dirty="0"/>
            <a:t>주</a:t>
          </a:r>
        </a:p>
      </dgm:t>
    </dgm:pt>
    <dgm:pt modelId="{C03D0C1B-D129-4EE1-A9D7-17FB35B2E18D}" type="parTrans" cxnId="{BFEFE59A-3697-4538-96CB-C8AE5DA43F53}">
      <dgm:prSet/>
      <dgm:spPr/>
      <dgm:t>
        <a:bodyPr/>
        <a:lstStyle/>
        <a:p>
          <a:pPr latinLnBrk="1"/>
          <a:endParaRPr lang="ko-KR" altLang="en-US"/>
        </a:p>
      </dgm:t>
    </dgm:pt>
    <dgm:pt modelId="{CB322DF2-A688-49E7-8E0A-8412F26CF035}" type="sibTrans" cxnId="{BFEFE59A-3697-4538-96CB-C8AE5DA43F53}">
      <dgm:prSet/>
      <dgm:spPr/>
      <dgm:t>
        <a:bodyPr/>
        <a:lstStyle/>
        <a:p>
          <a:pPr latinLnBrk="1"/>
          <a:endParaRPr lang="ko-KR" altLang="en-US"/>
        </a:p>
      </dgm:t>
    </dgm:pt>
    <dgm:pt modelId="{CED9032C-486F-4A5C-986A-CAC9CB1184D0}">
      <dgm:prSet phldrT="[텍스트]"/>
      <dgm:spPr/>
      <dgm:t>
        <a:bodyPr/>
        <a:lstStyle/>
        <a:p>
          <a:pPr latinLnBrk="1"/>
          <a:r>
            <a:rPr lang="ko-KR" altLang="en-US" dirty="0"/>
            <a:t>기획서</a:t>
          </a:r>
        </a:p>
      </dgm:t>
    </dgm:pt>
    <dgm:pt modelId="{F0511D37-DDD1-44FF-A09E-02AE13B1C1AD}" type="parTrans" cxnId="{094DB1C1-7086-4879-A80B-BACD6C4D1ED0}">
      <dgm:prSet/>
      <dgm:spPr/>
      <dgm:t>
        <a:bodyPr/>
        <a:lstStyle/>
        <a:p>
          <a:pPr latinLnBrk="1"/>
          <a:endParaRPr lang="ko-KR" altLang="en-US"/>
        </a:p>
      </dgm:t>
    </dgm:pt>
    <dgm:pt modelId="{24B5CE16-DFE5-4C5B-A90B-6053CCBCFCAB}" type="sibTrans" cxnId="{094DB1C1-7086-4879-A80B-BACD6C4D1ED0}">
      <dgm:prSet/>
      <dgm:spPr/>
      <dgm:t>
        <a:bodyPr/>
        <a:lstStyle/>
        <a:p>
          <a:pPr latinLnBrk="1"/>
          <a:endParaRPr lang="ko-KR" altLang="en-US"/>
        </a:p>
      </dgm:t>
    </dgm:pt>
    <dgm:pt modelId="{C65EA809-011C-4C5F-AC54-861363EE6E3D}">
      <dgm:prSet phldrT="[텍스트]"/>
      <dgm:spPr/>
      <dgm:t>
        <a:bodyPr/>
        <a:lstStyle/>
        <a:p>
          <a:pPr latinLnBrk="1"/>
          <a:r>
            <a:rPr lang="ko-KR" altLang="en-US" dirty="0"/>
            <a:t>캐릭터 테이블</a:t>
          </a:r>
        </a:p>
      </dgm:t>
    </dgm:pt>
    <dgm:pt modelId="{6E4D6976-F3F6-43F9-A373-AB3F34DC6C84}" type="parTrans" cxnId="{DD9FFBAE-5DE5-4C45-B6F7-81FF7B607486}">
      <dgm:prSet/>
      <dgm:spPr/>
      <dgm:t>
        <a:bodyPr/>
        <a:lstStyle/>
        <a:p>
          <a:pPr latinLnBrk="1"/>
          <a:endParaRPr lang="ko-KR" altLang="en-US"/>
        </a:p>
      </dgm:t>
    </dgm:pt>
    <dgm:pt modelId="{69F9488E-513F-4FA9-A449-9E7C4B9F2D43}" type="sibTrans" cxnId="{DD9FFBAE-5DE5-4C45-B6F7-81FF7B607486}">
      <dgm:prSet/>
      <dgm:spPr/>
      <dgm:t>
        <a:bodyPr/>
        <a:lstStyle/>
        <a:p>
          <a:pPr latinLnBrk="1"/>
          <a:endParaRPr lang="ko-KR" altLang="en-US"/>
        </a:p>
      </dgm:t>
    </dgm:pt>
    <dgm:pt modelId="{7907A8ED-1C00-4FA5-B598-BAB09494B923}">
      <dgm:prSet phldrT="[텍스트]"/>
      <dgm:spPr/>
      <dgm:t>
        <a:bodyPr/>
        <a:lstStyle/>
        <a:p>
          <a:pPr latinLnBrk="1"/>
          <a:r>
            <a:rPr lang="en-US" altLang="ko-KR" dirty="0"/>
            <a:t>10</a:t>
          </a:r>
          <a:r>
            <a:rPr lang="ko-KR" altLang="en-US" dirty="0"/>
            <a:t>월 </a:t>
          </a:r>
          <a:r>
            <a:rPr lang="en-US" altLang="ko-KR" dirty="0"/>
            <a:t>3</a:t>
          </a:r>
          <a:r>
            <a:rPr lang="ko-KR" altLang="en-US" dirty="0"/>
            <a:t>주</a:t>
          </a:r>
        </a:p>
      </dgm:t>
    </dgm:pt>
    <dgm:pt modelId="{73787058-EF20-4A82-BD74-461D2FDB92B5}" type="parTrans" cxnId="{1C777916-8DDB-4CFD-9596-30BC376C77D3}">
      <dgm:prSet/>
      <dgm:spPr/>
      <dgm:t>
        <a:bodyPr/>
        <a:lstStyle/>
        <a:p>
          <a:pPr latinLnBrk="1"/>
          <a:endParaRPr lang="ko-KR" altLang="en-US"/>
        </a:p>
      </dgm:t>
    </dgm:pt>
    <dgm:pt modelId="{845B42F1-04F1-4AF5-96A8-4AE3E04A11AD}" type="sibTrans" cxnId="{1C777916-8DDB-4CFD-9596-30BC376C77D3}">
      <dgm:prSet/>
      <dgm:spPr/>
      <dgm:t>
        <a:bodyPr/>
        <a:lstStyle/>
        <a:p>
          <a:pPr latinLnBrk="1"/>
          <a:endParaRPr lang="ko-KR" altLang="en-US"/>
        </a:p>
      </dgm:t>
    </dgm:pt>
    <dgm:pt modelId="{0B966BA1-FB5B-4634-94F6-3F203C979779}">
      <dgm:prSet phldrT="[텍스트]"/>
      <dgm:spPr/>
      <dgm:t>
        <a:bodyPr/>
        <a:lstStyle/>
        <a:p>
          <a:pPr latinLnBrk="1"/>
          <a:r>
            <a:rPr lang="ko-KR" altLang="en-US" dirty="0"/>
            <a:t>기능 구현</a:t>
          </a:r>
        </a:p>
      </dgm:t>
    </dgm:pt>
    <dgm:pt modelId="{2E181459-207D-4B64-9316-4312172E2D22}" type="parTrans" cxnId="{06AB092B-A48F-4110-8D77-C9823A7E0B81}">
      <dgm:prSet/>
      <dgm:spPr/>
      <dgm:t>
        <a:bodyPr/>
        <a:lstStyle/>
        <a:p>
          <a:pPr latinLnBrk="1"/>
          <a:endParaRPr lang="ko-KR" altLang="en-US"/>
        </a:p>
      </dgm:t>
    </dgm:pt>
    <dgm:pt modelId="{4FC6B5F2-3E29-48DA-A600-0338399136B2}" type="sibTrans" cxnId="{06AB092B-A48F-4110-8D77-C9823A7E0B81}">
      <dgm:prSet/>
      <dgm:spPr/>
      <dgm:t>
        <a:bodyPr/>
        <a:lstStyle/>
        <a:p>
          <a:pPr latinLnBrk="1"/>
          <a:endParaRPr lang="ko-KR" altLang="en-US"/>
        </a:p>
      </dgm:t>
    </dgm:pt>
    <dgm:pt modelId="{59C00BAB-7E6F-4A2D-AA4F-B5089B87B999}">
      <dgm:prSet phldrT="[텍스트]"/>
      <dgm:spPr/>
      <dgm:t>
        <a:bodyPr/>
        <a:lstStyle/>
        <a:p>
          <a:pPr latinLnBrk="1"/>
          <a:r>
            <a:rPr lang="en-US" altLang="ko-KR" dirty="0"/>
            <a:t>10</a:t>
          </a:r>
          <a:r>
            <a:rPr lang="ko-KR" altLang="en-US" dirty="0"/>
            <a:t>월 </a:t>
          </a:r>
          <a:r>
            <a:rPr lang="en-US" altLang="ko-KR" dirty="0"/>
            <a:t>4</a:t>
          </a:r>
          <a:r>
            <a:rPr lang="ko-KR" altLang="en-US" dirty="0"/>
            <a:t>주</a:t>
          </a:r>
        </a:p>
      </dgm:t>
    </dgm:pt>
    <dgm:pt modelId="{0EC6C9D3-13FC-42DF-ACFE-902EF355342C}" type="parTrans" cxnId="{AB414C70-4F30-4A42-A4C8-B7CD014787A8}">
      <dgm:prSet/>
      <dgm:spPr/>
      <dgm:t>
        <a:bodyPr/>
        <a:lstStyle/>
        <a:p>
          <a:pPr latinLnBrk="1"/>
          <a:endParaRPr lang="ko-KR" altLang="en-US"/>
        </a:p>
      </dgm:t>
    </dgm:pt>
    <dgm:pt modelId="{72A97D76-6445-4613-A159-EBB4B749DD16}" type="sibTrans" cxnId="{AB414C70-4F30-4A42-A4C8-B7CD014787A8}">
      <dgm:prSet/>
      <dgm:spPr/>
      <dgm:t>
        <a:bodyPr/>
        <a:lstStyle/>
        <a:p>
          <a:pPr latinLnBrk="1"/>
          <a:endParaRPr lang="ko-KR" altLang="en-US"/>
        </a:p>
      </dgm:t>
    </dgm:pt>
    <dgm:pt modelId="{6028406D-9D09-4844-B090-7D2FA58798E1}">
      <dgm:prSet phldrT="[텍스트]"/>
      <dgm:spPr/>
      <dgm:t>
        <a:bodyPr/>
        <a:lstStyle/>
        <a:p>
          <a:pPr latinLnBrk="1"/>
          <a:r>
            <a:rPr lang="ko-KR" altLang="en-US" dirty="0"/>
            <a:t>디자인</a:t>
          </a:r>
          <a:r>
            <a:rPr lang="en-US" altLang="ko-KR" dirty="0"/>
            <a:t>, </a:t>
          </a:r>
          <a:r>
            <a:rPr lang="ko-KR" altLang="en-US" dirty="0"/>
            <a:t>모델링</a:t>
          </a:r>
        </a:p>
      </dgm:t>
    </dgm:pt>
    <dgm:pt modelId="{775A2F2E-A628-4C0F-BB52-B7639FDA7A04}" type="parTrans" cxnId="{681B4FE0-C268-43A0-92AC-F42DE1841D08}">
      <dgm:prSet/>
      <dgm:spPr/>
      <dgm:t>
        <a:bodyPr/>
        <a:lstStyle/>
        <a:p>
          <a:pPr latinLnBrk="1"/>
          <a:endParaRPr lang="ko-KR" altLang="en-US"/>
        </a:p>
      </dgm:t>
    </dgm:pt>
    <dgm:pt modelId="{BC9BAA0C-FC19-4B1F-96DF-A5CEC6397DFD}" type="sibTrans" cxnId="{681B4FE0-C268-43A0-92AC-F42DE1841D08}">
      <dgm:prSet/>
      <dgm:spPr/>
      <dgm:t>
        <a:bodyPr/>
        <a:lstStyle/>
        <a:p>
          <a:pPr latinLnBrk="1"/>
          <a:endParaRPr lang="ko-KR" altLang="en-US"/>
        </a:p>
      </dgm:t>
    </dgm:pt>
    <dgm:pt modelId="{236B59EE-1FE3-4E2B-BFCF-84EE9508989E}">
      <dgm:prSet phldrT="[텍스트]"/>
      <dgm:spPr/>
      <dgm:t>
        <a:bodyPr/>
        <a:lstStyle/>
        <a:p>
          <a:pPr latinLnBrk="1"/>
          <a:r>
            <a:rPr lang="ko-KR" altLang="en-US" dirty="0"/>
            <a:t>사운드</a:t>
          </a:r>
        </a:p>
      </dgm:t>
    </dgm:pt>
    <dgm:pt modelId="{681CACF3-C8A2-48C4-A7F7-59C0C893A2ED}" type="parTrans" cxnId="{5521F234-3FDA-4AE6-B6DC-973F0645C45B}">
      <dgm:prSet/>
      <dgm:spPr/>
      <dgm:t>
        <a:bodyPr/>
        <a:lstStyle/>
        <a:p>
          <a:pPr latinLnBrk="1"/>
          <a:endParaRPr lang="ko-KR" altLang="en-US"/>
        </a:p>
      </dgm:t>
    </dgm:pt>
    <dgm:pt modelId="{514BF07D-1CE9-407A-89AF-2235E63F90EA}" type="sibTrans" cxnId="{5521F234-3FDA-4AE6-B6DC-973F0645C45B}">
      <dgm:prSet/>
      <dgm:spPr/>
      <dgm:t>
        <a:bodyPr/>
        <a:lstStyle/>
        <a:p>
          <a:pPr latinLnBrk="1"/>
          <a:endParaRPr lang="ko-KR" altLang="en-US"/>
        </a:p>
      </dgm:t>
    </dgm:pt>
    <dgm:pt modelId="{30FA9126-F8F7-4B78-8646-2EA2431D13EE}">
      <dgm:prSet phldrT="[텍스트]"/>
      <dgm:spPr/>
      <dgm:t>
        <a:bodyPr/>
        <a:lstStyle/>
        <a:p>
          <a:pPr latinLnBrk="1"/>
          <a:r>
            <a:rPr lang="ko-KR" altLang="en-US" dirty="0"/>
            <a:t>후처리</a:t>
          </a:r>
        </a:p>
      </dgm:t>
    </dgm:pt>
    <dgm:pt modelId="{C36BD7AD-AB33-4714-9D24-7DBAC4A580C9}" type="parTrans" cxnId="{6D0A9458-A65B-4CF2-A004-214AD2BBE781}">
      <dgm:prSet/>
      <dgm:spPr/>
      <dgm:t>
        <a:bodyPr/>
        <a:lstStyle/>
        <a:p>
          <a:pPr latinLnBrk="1"/>
          <a:endParaRPr lang="ko-KR" altLang="en-US"/>
        </a:p>
      </dgm:t>
    </dgm:pt>
    <dgm:pt modelId="{737EEA80-E25A-4305-A914-19D11921FB00}" type="sibTrans" cxnId="{6D0A9458-A65B-4CF2-A004-214AD2BBE781}">
      <dgm:prSet/>
      <dgm:spPr/>
      <dgm:t>
        <a:bodyPr/>
        <a:lstStyle/>
        <a:p>
          <a:pPr latinLnBrk="1"/>
          <a:endParaRPr lang="ko-KR" altLang="en-US"/>
        </a:p>
      </dgm:t>
    </dgm:pt>
    <dgm:pt modelId="{DD8CE661-06E2-4501-BB0B-4A4D40DCDE97}">
      <dgm:prSet phldrT="[텍스트]"/>
      <dgm:spPr/>
      <dgm:t>
        <a:bodyPr/>
        <a:lstStyle/>
        <a:p>
          <a:pPr latinLnBrk="1"/>
          <a:r>
            <a:rPr lang="en-US" altLang="ko-KR" dirty="0"/>
            <a:t>10</a:t>
          </a:r>
          <a:r>
            <a:rPr lang="ko-KR" altLang="en-US" dirty="0"/>
            <a:t>월 </a:t>
          </a:r>
          <a:r>
            <a:rPr lang="en-US" altLang="ko-KR" dirty="0"/>
            <a:t>5</a:t>
          </a:r>
          <a:r>
            <a:rPr lang="ko-KR" altLang="en-US" dirty="0"/>
            <a:t>주</a:t>
          </a:r>
        </a:p>
      </dgm:t>
    </dgm:pt>
    <dgm:pt modelId="{6A5FD55E-D3C2-4250-A106-52E3810E2A08}" type="parTrans" cxnId="{80926167-E9B7-4618-8402-774FB6C970B1}">
      <dgm:prSet/>
      <dgm:spPr/>
      <dgm:t>
        <a:bodyPr/>
        <a:lstStyle/>
        <a:p>
          <a:pPr latinLnBrk="1"/>
          <a:endParaRPr lang="ko-KR" altLang="en-US"/>
        </a:p>
      </dgm:t>
    </dgm:pt>
    <dgm:pt modelId="{7D1EF593-2FB2-46D2-88BB-05BFC219F0D7}" type="sibTrans" cxnId="{80926167-E9B7-4618-8402-774FB6C970B1}">
      <dgm:prSet/>
      <dgm:spPr/>
      <dgm:t>
        <a:bodyPr/>
        <a:lstStyle/>
        <a:p>
          <a:pPr latinLnBrk="1"/>
          <a:endParaRPr lang="ko-KR" altLang="en-US"/>
        </a:p>
      </dgm:t>
    </dgm:pt>
    <dgm:pt modelId="{10210410-1E7F-402C-B7B1-A4DCEDBEB1A1}">
      <dgm:prSet phldrT="[텍스트]"/>
      <dgm:spPr/>
      <dgm:t>
        <a:bodyPr/>
        <a:lstStyle/>
        <a:p>
          <a:pPr latinLnBrk="1"/>
          <a:r>
            <a:rPr lang="ko-KR" altLang="en-US" dirty="0"/>
            <a:t>동영상 제작 및 발표 준비</a:t>
          </a:r>
        </a:p>
      </dgm:t>
    </dgm:pt>
    <dgm:pt modelId="{49EF1F58-8C8E-417D-9587-ED1BC83E1287}" type="parTrans" cxnId="{71EDE038-1799-49C0-9BE4-7A6605210DA8}">
      <dgm:prSet/>
      <dgm:spPr/>
      <dgm:t>
        <a:bodyPr/>
        <a:lstStyle/>
        <a:p>
          <a:pPr latinLnBrk="1"/>
          <a:endParaRPr lang="ko-KR" altLang="en-US"/>
        </a:p>
      </dgm:t>
    </dgm:pt>
    <dgm:pt modelId="{41F25929-5C73-4737-9EA7-45E6E25E6AC7}" type="sibTrans" cxnId="{71EDE038-1799-49C0-9BE4-7A6605210DA8}">
      <dgm:prSet/>
      <dgm:spPr/>
      <dgm:t>
        <a:bodyPr/>
        <a:lstStyle/>
        <a:p>
          <a:pPr latinLnBrk="1"/>
          <a:endParaRPr lang="ko-KR" altLang="en-US"/>
        </a:p>
      </dgm:t>
    </dgm:pt>
    <dgm:pt modelId="{C403F613-6800-42FC-A914-970FF3AB135C}" type="pres">
      <dgm:prSet presAssocID="{01138A5F-4197-40D2-9DDA-503ABEEF8E7E}" presName="linearFlow" presStyleCnt="0">
        <dgm:presLayoutVars>
          <dgm:dir/>
          <dgm:animLvl val="lvl"/>
          <dgm:resizeHandles val="exact"/>
        </dgm:presLayoutVars>
      </dgm:prSet>
      <dgm:spPr/>
    </dgm:pt>
    <dgm:pt modelId="{44B4D6FE-1F9E-43FF-863C-D31653ED5445}" type="pres">
      <dgm:prSet presAssocID="{92513DC1-EE24-43C0-8251-E260AE565D5B}" presName="composite" presStyleCnt="0"/>
      <dgm:spPr/>
    </dgm:pt>
    <dgm:pt modelId="{8E5CDFC0-1156-431B-99F4-57803BC25808}" type="pres">
      <dgm:prSet presAssocID="{92513DC1-EE24-43C0-8251-E260AE565D5B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A173A3A4-6065-450A-931E-8E304F3E1E48}" type="pres">
      <dgm:prSet presAssocID="{92513DC1-EE24-43C0-8251-E260AE565D5B}" presName="descendantText" presStyleLbl="alignAcc1" presStyleIdx="0" presStyleCnt="4">
        <dgm:presLayoutVars>
          <dgm:bulletEnabled val="1"/>
        </dgm:presLayoutVars>
      </dgm:prSet>
      <dgm:spPr/>
    </dgm:pt>
    <dgm:pt modelId="{3CA4518D-9153-4D64-9E7A-86FF359ED402}" type="pres">
      <dgm:prSet presAssocID="{CB322DF2-A688-49E7-8E0A-8412F26CF035}" presName="sp" presStyleCnt="0"/>
      <dgm:spPr/>
    </dgm:pt>
    <dgm:pt modelId="{E4BD961B-47B7-465A-AAC8-253693B6AAA3}" type="pres">
      <dgm:prSet presAssocID="{7907A8ED-1C00-4FA5-B598-BAB09494B923}" presName="composite" presStyleCnt="0"/>
      <dgm:spPr/>
    </dgm:pt>
    <dgm:pt modelId="{2031C2C6-9532-40FF-9FA8-C0C588579FDD}" type="pres">
      <dgm:prSet presAssocID="{7907A8ED-1C00-4FA5-B598-BAB09494B923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B6942015-5506-4202-A3F0-626A87B36A85}" type="pres">
      <dgm:prSet presAssocID="{7907A8ED-1C00-4FA5-B598-BAB09494B923}" presName="descendantText" presStyleLbl="alignAcc1" presStyleIdx="1" presStyleCnt="4">
        <dgm:presLayoutVars>
          <dgm:bulletEnabled val="1"/>
        </dgm:presLayoutVars>
      </dgm:prSet>
      <dgm:spPr/>
    </dgm:pt>
    <dgm:pt modelId="{4851F087-44FC-4B48-8899-ADEF80595845}" type="pres">
      <dgm:prSet presAssocID="{845B42F1-04F1-4AF5-96A8-4AE3E04A11AD}" presName="sp" presStyleCnt="0"/>
      <dgm:spPr/>
    </dgm:pt>
    <dgm:pt modelId="{D349BB93-DCED-4A51-885E-E6EC6F7863F0}" type="pres">
      <dgm:prSet presAssocID="{59C00BAB-7E6F-4A2D-AA4F-B5089B87B999}" presName="composite" presStyleCnt="0"/>
      <dgm:spPr/>
    </dgm:pt>
    <dgm:pt modelId="{46E2BB68-E006-44B7-B237-AD8E0AD9BB54}" type="pres">
      <dgm:prSet presAssocID="{59C00BAB-7E6F-4A2D-AA4F-B5089B87B999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62C7ABDC-6A00-4C59-9D9D-31FC82CAE349}" type="pres">
      <dgm:prSet presAssocID="{59C00BAB-7E6F-4A2D-AA4F-B5089B87B999}" presName="descendantText" presStyleLbl="alignAcc1" presStyleIdx="2" presStyleCnt="4">
        <dgm:presLayoutVars>
          <dgm:bulletEnabled val="1"/>
        </dgm:presLayoutVars>
      </dgm:prSet>
      <dgm:spPr/>
    </dgm:pt>
    <dgm:pt modelId="{53986614-5517-4001-8E7B-A5EF8A12E829}" type="pres">
      <dgm:prSet presAssocID="{72A97D76-6445-4613-A159-EBB4B749DD16}" presName="sp" presStyleCnt="0"/>
      <dgm:spPr/>
    </dgm:pt>
    <dgm:pt modelId="{66D9C94C-C6E2-411F-BF1D-896721AF995B}" type="pres">
      <dgm:prSet presAssocID="{DD8CE661-06E2-4501-BB0B-4A4D40DCDE97}" presName="composite" presStyleCnt="0"/>
      <dgm:spPr/>
    </dgm:pt>
    <dgm:pt modelId="{33BF9DBB-26EC-422F-8383-2C1EF6EBB79C}" type="pres">
      <dgm:prSet presAssocID="{DD8CE661-06E2-4501-BB0B-4A4D40DCDE97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71F04E62-3B53-4787-A8DE-363AF9BC8AF1}" type="pres">
      <dgm:prSet presAssocID="{DD8CE661-06E2-4501-BB0B-4A4D40DCDE97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2E222401-8D80-495A-9857-6C83E6CD8C69}" type="presOf" srcId="{7907A8ED-1C00-4FA5-B598-BAB09494B923}" destId="{2031C2C6-9532-40FF-9FA8-C0C588579FDD}" srcOrd="0" destOrd="0" presId="urn:microsoft.com/office/officeart/2005/8/layout/chevron2"/>
    <dgm:cxn modelId="{1C777916-8DDB-4CFD-9596-30BC376C77D3}" srcId="{01138A5F-4197-40D2-9DDA-503ABEEF8E7E}" destId="{7907A8ED-1C00-4FA5-B598-BAB09494B923}" srcOrd="1" destOrd="0" parTransId="{73787058-EF20-4A82-BD74-461D2FDB92B5}" sibTransId="{845B42F1-04F1-4AF5-96A8-4AE3E04A11AD}"/>
    <dgm:cxn modelId="{7D48121B-76A0-460F-B2D8-E2FE59E1C6D4}" type="presOf" srcId="{0B966BA1-FB5B-4634-94F6-3F203C979779}" destId="{B6942015-5506-4202-A3F0-626A87B36A85}" srcOrd="0" destOrd="0" presId="urn:microsoft.com/office/officeart/2005/8/layout/chevron2"/>
    <dgm:cxn modelId="{06AB092B-A48F-4110-8D77-C9823A7E0B81}" srcId="{7907A8ED-1C00-4FA5-B598-BAB09494B923}" destId="{0B966BA1-FB5B-4634-94F6-3F203C979779}" srcOrd="0" destOrd="0" parTransId="{2E181459-207D-4B64-9316-4312172E2D22}" sibTransId="{4FC6B5F2-3E29-48DA-A600-0338399136B2}"/>
    <dgm:cxn modelId="{5521F234-3FDA-4AE6-B6DC-973F0645C45B}" srcId="{59C00BAB-7E6F-4A2D-AA4F-B5089B87B999}" destId="{236B59EE-1FE3-4E2B-BFCF-84EE9508989E}" srcOrd="1" destOrd="0" parTransId="{681CACF3-C8A2-48C4-A7F7-59C0C893A2ED}" sibTransId="{514BF07D-1CE9-407A-89AF-2235E63F90EA}"/>
    <dgm:cxn modelId="{71EDE038-1799-49C0-9BE4-7A6605210DA8}" srcId="{DD8CE661-06E2-4501-BB0B-4A4D40DCDE97}" destId="{10210410-1E7F-402C-B7B1-A4DCEDBEB1A1}" srcOrd="1" destOrd="0" parTransId="{49EF1F58-8C8E-417D-9587-ED1BC83E1287}" sibTransId="{41F25929-5C73-4737-9EA7-45E6E25E6AC7}"/>
    <dgm:cxn modelId="{C933C639-9A03-4182-834D-B1E6FBD978D1}" type="presOf" srcId="{236B59EE-1FE3-4E2B-BFCF-84EE9508989E}" destId="{62C7ABDC-6A00-4C59-9D9D-31FC82CAE349}" srcOrd="0" destOrd="1" presId="urn:microsoft.com/office/officeart/2005/8/layout/chevron2"/>
    <dgm:cxn modelId="{B7C8A662-C507-4657-B2D6-3C44FF76534B}" type="presOf" srcId="{10210410-1E7F-402C-B7B1-A4DCEDBEB1A1}" destId="{71F04E62-3B53-4787-A8DE-363AF9BC8AF1}" srcOrd="0" destOrd="1" presId="urn:microsoft.com/office/officeart/2005/8/layout/chevron2"/>
    <dgm:cxn modelId="{80926167-E9B7-4618-8402-774FB6C970B1}" srcId="{01138A5F-4197-40D2-9DDA-503ABEEF8E7E}" destId="{DD8CE661-06E2-4501-BB0B-4A4D40DCDE97}" srcOrd="3" destOrd="0" parTransId="{6A5FD55E-D3C2-4250-A106-52E3810E2A08}" sibTransId="{7D1EF593-2FB2-46D2-88BB-05BFC219F0D7}"/>
    <dgm:cxn modelId="{AB414C70-4F30-4A42-A4C8-B7CD014787A8}" srcId="{01138A5F-4197-40D2-9DDA-503ABEEF8E7E}" destId="{59C00BAB-7E6F-4A2D-AA4F-B5089B87B999}" srcOrd="2" destOrd="0" parTransId="{0EC6C9D3-13FC-42DF-ACFE-902EF355342C}" sibTransId="{72A97D76-6445-4613-A159-EBB4B749DD16}"/>
    <dgm:cxn modelId="{605A7F54-F31D-4007-9643-309BC1086CA7}" type="presOf" srcId="{01138A5F-4197-40D2-9DDA-503ABEEF8E7E}" destId="{C403F613-6800-42FC-A914-970FF3AB135C}" srcOrd="0" destOrd="0" presId="urn:microsoft.com/office/officeart/2005/8/layout/chevron2"/>
    <dgm:cxn modelId="{82B45976-2857-43CC-BFF9-BCB1677EE028}" type="presOf" srcId="{DD8CE661-06E2-4501-BB0B-4A4D40DCDE97}" destId="{33BF9DBB-26EC-422F-8383-2C1EF6EBB79C}" srcOrd="0" destOrd="0" presId="urn:microsoft.com/office/officeart/2005/8/layout/chevron2"/>
    <dgm:cxn modelId="{6D0A9458-A65B-4CF2-A004-214AD2BBE781}" srcId="{DD8CE661-06E2-4501-BB0B-4A4D40DCDE97}" destId="{30FA9126-F8F7-4B78-8646-2EA2431D13EE}" srcOrd="0" destOrd="0" parTransId="{C36BD7AD-AB33-4714-9D24-7DBAC4A580C9}" sibTransId="{737EEA80-E25A-4305-A914-19D11921FB00}"/>
    <dgm:cxn modelId="{731B7C90-700C-4C13-B0E7-82C893BE8A4C}" type="presOf" srcId="{92513DC1-EE24-43C0-8251-E260AE565D5B}" destId="{8E5CDFC0-1156-431B-99F4-57803BC25808}" srcOrd="0" destOrd="0" presId="urn:microsoft.com/office/officeart/2005/8/layout/chevron2"/>
    <dgm:cxn modelId="{BFEFE59A-3697-4538-96CB-C8AE5DA43F53}" srcId="{01138A5F-4197-40D2-9DDA-503ABEEF8E7E}" destId="{92513DC1-EE24-43C0-8251-E260AE565D5B}" srcOrd="0" destOrd="0" parTransId="{C03D0C1B-D129-4EE1-A9D7-17FB35B2E18D}" sibTransId="{CB322DF2-A688-49E7-8E0A-8412F26CF035}"/>
    <dgm:cxn modelId="{ADFC699C-5A90-4009-8D98-BC946A6E8319}" type="presOf" srcId="{59C00BAB-7E6F-4A2D-AA4F-B5089B87B999}" destId="{46E2BB68-E006-44B7-B237-AD8E0AD9BB54}" srcOrd="0" destOrd="0" presId="urn:microsoft.com/office/officeart/2005/8/layout/chevron2"/>
    <dgm:cxn modelId="{DD9FFBAE-5DE5-4C45-B6F7-81FF7B607486}" srcId="{92513DC1-EE24-43C0-8251-E260AE565D5B}" destId="{C65EA809-011C-4C5F-AC54-861363EE6E3D}" srcOrd="1" destOrd="0" parTransId="{6E4D6976-F3F6-43F9-A373-AB3F34DC6C84}" sibTransId="{69F9488E-513F-4FA9-A449-9E7C4B9F2D43}"/>
    <dgm:cxn modelId="{03B5B5B0-67EC-4B6F-A513-18F6F96F38C4}" type="presOf" srcId="{C65EA809-011C-4C5F-AC54-861363EE6E3D}" destId="{A173A3A4-6065-450A-931E-8E304F3E1E48}" srcOrd="0" destOrd="1" presId="urn:microsoft.com/office/officeart/2005/8/layout/chevron2"/>
    <dgm:cxn modelId="{094DB1C1-7086-4879-A80B-BACD6C4D1ED0}" srcId="{92513DC1-EE24-43C0-8251-E260AE565D5B}" destId="{CED9032C-486F-4A5C-986A-CAC9CB1184D0}" srcOrd="0" destOrd="0" parTransId="{F0511D37-DDD1-44FF-A09E-02AE13B1C1AD}" sibTransId="{24B5CE16-DFE5-4C5B-A90B-6053CCBCFCAB}"/>
    <dgm:cxn modelId="{681B4FE0-C268-43A0-92AC-F42DE1841D08}" srcId="{59C00BAB-7E6F-4A2D-AA4F-B5089B87B999}" destId="{6028406D-9D09-4844-B090-7D2FA58798E1}" srcOrd="0" destOrd="0" parTransId="{775A2F2E-A628-4C0F-BB52-B7639FDA7A04}" sibTransId="{BC9BAA0C-FC19-4B1F-96DF-A5CEC6397DFD}"/>
    <dgm:cxn modelId="{3DDC76EF-D002-40A2-9661-BE26DE656C1A}" type="presOf" srcId="{6028406D-9D09-4844-B090-7D2FA58798E1}" destId="{62C7ABDC-6A00-4C59-9D9D-31FC82CAE349}" srcOrd="0" destOrd="0" presId="urn:microsoft.com/office/officeart/2005/8/layout/chevron2"/>
    <dgm:cxn modelId="{E43F63F4-CC0B-461D-A144-DAA7C5A7C3E1}" type="presOf" srcId="{CED9032C-486F-4A5C-986A-CAC9CB1184D0}" destId="{A173A3A4-6065-450A-931E-8E304F3E1E48}" srcOrd="0" destOrd="0" presId="urn:microsoft.com/office/officeart/2005/8/layout/chevron2"/>
    <dgm:cxn modelId="{EFE3C8F6-4B0E-4E23-B80D-F228F6C2FC4E}" type="presOf" srcId="{30FA9126-F8F7-4B78-8646-2EA2431D13EE}" destId="{71F04E62-3B53-4787-A8DE-363AF9BC8AF1}" srcOrd="0" destOrd="0" presId="urn:microsoft.com/office/officeart/2005/8/layout/chevron2"/>
    <dgm:cxn modelId="{1E1440B7-0440-49BC-97A4-C49B81E4AC24}" type="presParOf" srcId="{C403F613-6800-42FC-A914-970FF3AB135C}" destId="{44B4D6FE-1F9E-43FF-863C-D31653ED5445}" srcOrd="0" destOrd="0" presId="urn:microsoft.com/office/officeart/2005/8/layout/chevron2"/>
    <dgm:cxn modelId="{CA590651-1726-4501-938D-C39E2623B1D7}" type="presParOf" srcId="{44B4D6FE-1F9E-43FF-863C-D31653ED5445}" destId="{8E5CDFC0-1156-431B-99F4-57803BC25808}" srcOrd="0" destOrd="0" presId="urn:microsoft.com/office/officeart/2005/8/layout/chevron2"/>
    <dgm:cxn modelId="{142E0D29-E827-4985-BDE0-D6A8D723DB5F}" type="presParOf" srcId="{44B4D6FE-1F9E-43FF-863C-D31653ED5445}" destId="{A173A3A4-6065-450A-931E-8E304F3E1E48}" srcOrd="1" destOrd="0" presId="urn:microsoft.com/office/officeart/2005/8/layout/chevron2"/>
    <dgm:cxn modelId="{A2A43588-34B1-417A-804B-5750C5C49842}" type="presParOf" srcId="{C403F613-6800-42FC-A914-970FF3AB135C}" destId="{3CA4518D-9153-4D64-9E7A-86FF359ED402}" srcOrd="1" destOrd="0" presId="urn:microsoft.com/office/officeart/2005/8/layout/chevron2"/>
    <dgm:cxn modelId="{B7743887-4908-4333-A4A1-5A68F45AEDE6}" type="presParOf" srcId="{C403F613-6800-42FC-A914-970FF3AB135C}" destId="{E4BD961B-47B7-465A-AAC8-253693B6AAA3}" srcOrd="2" destOrd="0" presId="urn:microsoft.com/office/officeart/2005/8/layout/chevron2"/>
    <dgm:cxn modelId="{F2B074ED-2EB5-4B02-8CC7-92F6294287B7}" type="presParOf" srcId="{E4BD961B-47B7-465A-AAC8-253693B6AAA3}" destId="{2031C2C6-9532-40FF-9FA8-C0C588579FDD}" srcOrd="0" destOrd="0" presId="urn:microsoft.com/office/officeart/2005/8/layout/chevron2"/>
    <dgm:cxn modelId="{2D60CB89-5D1A-4755-A5DE-5A0D6E511511}" type="presParOf" srcId="{E4BD961B-47B7-465A-AAC8-253693B6AAA3}" destId="{B6942015-5506-4202-A3F0-626A87B36A85}" srcOrd="1" destOrd="0" presId="urn:microsoft.com/office/officeart/2005/8/layout/chevron2"/>
    <dgm:cxn modelId="{DF693F91-A23E-4FF1-B8FB-1B9C38E952BC}" type="presParOf" srcId="{C403F613-6800-42FC-A914-970FF3AB135C}" destId="{4851F087-44FC-4B48-8899-ADEF80595845}" srcOrd="3" destOrd="0" presId="urn:microsoft.com/office/officeart/2005/8/layout/chevron2"/>
    <dgm:cxn modelId="{44478F7C-521D-46C6-BF6A-790454BBAEB6}" type="presParOf" srcId="{C403F613-6800-42FC-A914-970FF3AB135C}" destId="{D349BB93-DCED-4A51-885E-E6EC6F7863F0}" srcOrd="4" destOrd="0" presId="urn:microsoft.com/office/officeart/2005/8/layout/chevron2"/>
    <dgm:cxn modelId="{BC83E491-61E5-4E0D-87D9-11A52A6488E4}" type="presParOf" srcId="{D349BB93-DCED-4A51-885E-E6EC6F7863F0}" destId="{46E2BB68-E006-44B7-B237-AD8E0AD9BB54}" srcOrd="0" destOrd="0" presId="urn:microsoft.com/office/officeart/2005/8/layout/chevron2"/>
    <dgm:cxn modelId="{8AA5BA21-B23E-4B61-9ABC-AB7E41727CC8}" type="presParOf" srcId="{D349BB93-DCED-4A51-885E-E6EC6F7863F0}" destId="{62C7ABDC-6A00-4C59-9D9D-31FC82CAE349}" srcOrd="1" destOrd="0" presId="urn:microsoft.com/office/officeart/2005/8/layout/chevron2"/>
    <dgm:cxn modelId="{302C6348-4305-46B8-B1AC-8B20092EED32}" type="presParOf" srcId="{C403F613-6800-42FC-A914-970FF3AB135C}" destId="{53986614-5517-4001-8E7B-A5EF8A12E829}" srcOrd="5" destOrd="0" presId="urn:microsoft.com/office/officeart/2005/8/layout/chevron2"/>
    <dgm:cxn modelId="{21D7405D-C7D3-4BE3-9CA1-C88D37EB5679}" type="presParOf" srcId="{C403F613-6800-42FC-A914-970FF3AB135C}" destId="{66D9C94C-C6E2-411F-BF1D-896721AF995B}" srcOrd="6" destOrd="0" presId="urn:microsoft.com/office/officeart/2005/8/layout/chevron2"/>
    <dgm:cxn modelId="{DCB59175-91F2-4B18-865E-F58366BE446F}" type="presParOf" srcId="{66D9C94C-C6E2-411F-BF1D-896721AF995B}" destId="{33BF9DBB-26EC-422F-8383-2C1EF6EBB79C}" srcOrd="0" destOrd="0" presId="urn:microsoft.com/office/officeart/2005/8/layout/chevron2"/>
    <dgm:cxn modelId="{F719EB80-29C3-4F5B-AE57-4577E6AFA0BD}" type="presParOf" srcId="{66D9C94C-C6E2-411F-BF1D-896721AF995B}" destId="{71F04E62-3B53-4787-A8DE-363AF9BC8AF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0AF8D0-319D-4154-B034-F4FDD550ACC8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A27AE21-D5FC-4719-9412-400B829BEA61}">
      <dgm:prSet phldrT="[텍스트]"/>
      <dgm:spPr/>
      <dgm:t>
        <a:bodyPr/>
        <a:lstStyle/>
        <a:p>
          <a:pPr latinLnBrk="1"/>
          <a:r>
            <a:rPr lang="ko-KR" altLang="en-US" dirty="0"/>
            <a:t>베타버전 완성</a:t>
          </a:r>
          <a:r>
            <a:rPr lang="en-US" altLang="ko-KR" dirty="0"/>
            <a:t>(10</a:t>
          </a:r>
          <a:r>
            <a:rPr lang="ko-KR" altLang="en-US" dirty="0"/>
            <a:t>월</a:t>
          </a:r>
          <a:r>
            <a:rPr lang="en-US" altLang="ko-KR" dirty="0"/>
            <a:t>)</a:t>
          </a:r>
          <a:endParaRPr lang="ko-KR" altLang="en-US" dirty="0"/>
        </a:p>
      </dgm:t>
    </dgm:pt>
    <dgm:pt modelId="{1E6AAEFE-CC58-4023-A262-46998BF3F4E2}" type="parTrans" cxnId="{45DAD08D-A96E-4422-8355-5016126CE89B}">
      <dgm:prSet/>
      <dgm:spPr/>
      <dgm:t>
        <a:bodyPr/>
        <a:lstStyle/>
        <a:p>
          <a:pPr latinLnBrk="1"/>
          <a:endParaRPr lang="ko-KR" altLang="en-US"/>
        </a:p>
      </dgm:t>
    </dgm:pt>
    <dgm:pt modelId="{618D8CE2-382F-4812-A1AD-D385B879A832}" type="sibTrans" cxnId="{45DAD08D-A96E-4422-8355-5016126CE89B}">
      <dgm:prSet/>
      <dgm:spPr/>
      <dgm:t>
        <a:bodyPr/>
        <a:lstStyle/>
        <a:p>
          <a:pPr latinLnBrk="1"/>
          <a:endParaRPr lang="ko-KR" altLang="en-US"/>
        </a:p>
      </dgm:t>
    </dgm:pt>
    <dgm:pt modelId="{CA5EB8D7-0F8F-40F0-99D3-4FB3EDB68E97}">
      <dgm:prSet phldrT="[텍스트]"/>
      <dgm:spPr/>
      <dgm:t>
        <a:bodyPr/>
        <a:lstStyle/>
        <a:p>
          <a:pPr latinLnBrk="1"/>
          <a:r>
            <a:rPr lang="ko-KR" altLang="en-US" dirty="0"/>
            <a:t>디자인 업데이트</a:t>
          </a:r>
          <a:r>
            <a:rPr lang="en-US" altLang="ko-KR" dirty="0"/>
            <a:t>(11</a:t>
          </a:r>
          <a:r>
            <a:rPr lang="ko-KR" altLang="en-US" dirty="0"/>
            <a:t>월</a:t>
          </a:r>
          <a:r>
            <a:rPr lang="en-US" altLang="ko-KR" dirty="0"/>
            <a:t>)</a:t>
          </a:r>
          <a:endParaRPr lang="ko-KR" altLang="en-US" dirty="0"/>
        </a:p>
      </dgm:t>
    </dgm:pt>
    <dgm:pt modelId="{70C6133D-9409-4F5E-8728-0B85809C7C83}" type="parTrans" cxnId="{96E38913-21AB-44EC-AE89-8A7AE797426A}">
      <dgm:prSet/>
      <dgm:spPr/>
      <dgm:t>
        <a:bodyPr/>
        <a:lstStyle/>
        <a:p>
          <a:pPr latinLnBrk="1"/>
          <a:endParaRPr lang="ko-KR" altLang="en-US"/>
        </a:p>
      </dgm:t>
    </dgm:pt>
    <dgm:pt modelId="{6D76D38C-B632-4CE9-83C7-214E129625E9}" type="sibTrans" cxnId="{96E38913-21AB-44EC-AE89-8A7AE797426A}">
      <dgm:prSet/>
      <dgm:spPr/>
      <dgm:t>
        <a:bodyPr/>
        <a:lstStyle/>
        <a:p>
          <a:pPr latinLnBrk="1"/>
          <a:endParaRPr lang="ko-KR" altLang="en-US"/>
        </a:p>
      </dgm:t>
    </dgm:pt>
    <dgm:pt modelId="{281D36DD-451B-482B-833F-5AC53B545758}">
      <dgm:prSet phldrT="[텍스트]"/>
      <dgm:spPr/>
      <dgm:t>
        <a:bodyPr/>
        <a:lstStyle/>
        <a:p>
          <a:pPr latinLnBrk="1"/>
          <a:r>
            <a:rPr lang="ko-KR" altLang="en-US" dirty="0"/>
            <a:t>사운드 업데이트</a:t>
          </a:r>
          <a:r>
            <a:rPr lang="en-US" altLang="ko-KR" dirty="0"/>
            <a:t>(12</a:t>
          </a:r>
          <a:r>
            <a:rPr lang="ko-KR" altLang="en-US" dirty="0"/>
            <a:t>월</a:t>
          </a:r>
          <a:r>
            <a:rPr lang="en-US" altLang="ko-KR" dirty="0"/>
            <a:t>)</a:t>
          </a:r>
          <a:endParaRPr lang="ko-KR" altLang="en-US" dirty="0"/>
        </a:p>
      </dgm:t>
    </dgm:pt>
    <dgm:pt modelId="{F1E1DAEE-D3B1-44E1-A188-B0088D30135C}" type="parTrans" cxnId="{88421D69-C50B-4241-A1BA-5D9B46ACA626}">
      <dgm:prSet/>
      <dgm:spPr/>
      <dgm:t>
        <a:bodyPr/>
        <a:lstStyle/>
        <a:p>
          <a:pPr latinLnBrk="1"/>
          <a:endParaRPr lang="ko-KR" altLang="en-US"/>
        </a:p>
      </dgm:t>
    </dgm:pt>
    <dgm:pt modelId="{23E84EF1-2DA0-4868-8786-75F8F93A683C}" type="sibTrans" cxnId="{88421D69-C50B-4241-A1BA-5D9B46ACA626}">
      <dgm:prSet/>
      <dgm:spPr/>
      <dgm:t>
        <a:bodyPr/>
        <a:lstStyle/>
        <a:p>
          <a:pPr latinLnBrk="1"/>
          <a:endParaRPr lang="ko-KR" altLang="en-US"/>
        </a:p>
      </dgm:t>
    </dgm:pt>
    <dgm:pt modelId="{1CBE5E3C-1546-4785-9D51-45E5213A4BB9}">
      <dgm:prSet phldrT="[텍스트]"/>
      <dgm:spPr/>
      <dgm:t>
        <a:bodyPr/>
        <a:lstStyle/>
        <a:p>
          <a:pPr latinLnBrk="1"/>
          <a:r>
            <a:rPr lang="ko-KR" altLang="en-US" dirty="0"/>
            <a:t>추가 캐릭터 및 맵 기획</a:t>
          </a:r>
          <a:r>
            <a:rPr lang="en-US" altLang="ko-KR" dirty="0"/>
            <a:t>(1</a:t>
          </a:r>
          <a:r>
            <a:rPr lang="ko-KR" altLang="en-US" dirty="0"/>
            <a:t>월</a:t>
          </a:r>
          <a:r>
            <a:rPr lang="en-US" altLang="ko-KR" dirty="0"/>
            <a:t>)</a:t>
          </a:r>
          <a:endParaRPr lang="ko-KR" altLang="en-US" dirty="0"/>
        </a:p>
      </dgm:t>
    </dgm:pt>
    <dgm:pt modelId="{B07EAB33-D46E-4BA7-92E8-269138FC4E93}" type="parTrans" cxnId="{4E347109-13C2-415B-90BB-885CE2AB6889}">
      <dgm:prSet/>
      <dgm:spPr/>
      <dgm:t>
        <a:bodyPr/>
        <a:lstStyle/>
        <a:p>
          <a:pPr latinLnBrk="1"/>
          <a:endParaRPr lang="ko-KR" altLang="en-US"/>
        </a:p>
      </dgm:t>
    </dgm:pt>
    <dgm:pt modelId="{68A3F181-5103-4702-88B6-70D1DAE6D252}" type="sibTrans" cxnId="{4E347109-13C2-415B-90BB-885CE2AB6889}">
      <dgm:prSet/>
      <dgm:spPr/>
      <dgm:t>
        <a:bodyPr/>
        <a:lstStyle/>
        <a:p>
          <a:pPr latinLnBrk="1"/>
          <a:endParaRPr lang="ko-KR" altLang="en-US"/>
        </a:p>
      </dgm:t>
    </dgm:pt>
    <dgm:pt modelId="{9761B5EB-EF04-4875-AF17-88AE7D433CA8}">
      <dgm:prSet phldrT="[텍스트]"/>
      <dgm:spPr/>
      <dgm:t>
        <a:bodyPr/>
        <a:lstStyle/>
        <a:p>
          <a:pPr latinLnBrk="1"/>
          <a:r>
            <a:rPr lang="ko-KR" altLang="en-US" dirty="0"/>
            <a:t>추가 캐릭터 </a:t>
          </a:r>
          <a:r>
            <a:rPr lang="en-US" altLang="ko-KR" dirty="0"/>
            <a:t>1 </a:t>
          </a:r>
          <a:r>
            <a:rPr lang="ko-KR" altLang="en-US" dirty="0"/>
            <a:t>기능 구현</a:t>
          </a:r>
          <a:r>
            <a:rPr lang="en-US" altLang="ko-KR" dirty="0"/>
            <a:t>(2</a:t>
          </a:r>
          <a:r>
            <a:rPr lang="ko-KR" altLang="en-US" dirty="0"/>
            <a:t>월</a:t>
          </a:r>
          <a:r>
            <a:rPr lang="en-US" altLang="ko-KR" dirty="0"/>
            <a:t>)</a:t>
          </a:r>
          <a:endParaRPr lang="ko-KR" altLang="en-US" dirty="0"/>
        </a:p>
      </dgm:t>
    </dgm:pt>
    <dgm:pt modelId="{F523A5AB-A6FA-4707-B339-428689005FF6}" type="parTrans" cxnId="{69926887-BF8D-4B32-9349-F2E5A1ADAED7}">
      <dgm:prSet/>
      <dgm:spPr/>
      <dgm:t>
        <a:bodyPr/>
        <a:lstStyle/>
        <a:p>
          <a:pPr latinLnBrk="1"/>
          <a:endParaRPr lang="ko-KR" altLang="en-US"/>
        </a:p>
      </dgm:t>
    </dgm:pt>
    <dgm:pt modelId="{CBD07A5F-E68D-49D0-8AB6-FDEBC4E6C437}" type="sibTrans" cxnId="{69926887-BF8D-4B32-9349-F2E5A1ADAED7}">
      <dgm:prSet/>
      <dgm:spPr/>
      <dgm:t>
        <a:bodyPr/>
        <a:lstStyle/>
        <a:p>
          <a:pPr latinLnBrk="1"/>
          <a:endParaRPr lang="ko-KR" altLang="en-US"/>
        </a:p>
      </dgm:t>
    </dgm:pt>
    <dgm:pt modelId="{7C6C58E6-B87C-4D48-B119-6169A0E6F466}">
      <dgm:prSet phldrT="[텍스트]"/>
      <dgm:spPr/>
      <dgm:t>
        <a:bodyPr/>
        <a:lstStyle/>
        <a:p>
          <a:pPr latinLnBrk="1"/>
          <a:r>
            <a:rPr lang="ko-KR" altLang="en-US" dirty="0"/>
            <a:t>디자인 업데이트</a:t>
          </a:r>
          <a:r>
            <a:rPr lang="en-US" altLang="ko-KR" dirty="0"/>
            <a:t>(3</a:t>
          </a:r>
          <a:r>
            <a:rPr lang="ko-KR" altLang="en-US" dirty="0"/>
            <a:t>월</a:t>
          </a:r>
          <a:r>
            <a:rPr lang="en-US" altLang="ko-KR" dirty="0"/>
            <a:t>)</a:t>
          </a:r>
          <a:endParaRPr lang="ko-KR" altLang="en-US" dirty="0"/>
        </a:p>
      </dgm:t>
    </dgm:pt>
    <dgm:pt modelId="{D2BAA1CE-AE82-4E46-AC44-8AAB50381C47}" type="parTrans" cxnId="{EA40AA38-4286-408B-83A2-39EF9A623DA5}">
      <dgm:prSet/>
      <dgm:spPr/>
      <dgm:t>
        <a:bodyPr/>
        <a:lstStyle/>
        <a:p>
          <a:pPr latinLnBrk="1"/>
          <a:endParaRPr lang="ko-KR" altLang="en-US"/>
        </a:p>
      </dgm:t>
    </dgm:pt>
    <dgm:pt modelId="{34881F76-8B96-4BEE-B658-532D7FE97FEA}" type="sibTrans" cxnId="{EA40AA38-4286-408B-83A2-39EF9A623DA5}">
      <dgm:prSet/>
      <dgm:spPr/>
      <dgm:t>
        <a:bodyPr/>
        <a:lstStyle/>
        <a:p>
          <a:pPr latinLnBrk="1"/>
          <a:endParaRPr lang="ko-KR" altLang="en-US"/>
        </a:p>
      </dgm:t>
    </dgm:pt>
    <dgm:pt modelId="{48BF2823-E8D9-44BD-AAD7-493AB4B3CBE8}">
      <dgm:prSet phldrT="[텍스트]"/>
      <dgm:spPr/>
      <dgm:t>
        <a:bodyPr/>
        <a:lstStyle/>
        <a:p>
          <a:pPr latinLnBrk="1"/>
          <a:r>
            <a:rPr lang="ko-KR" altLang="en-US" dirty="0"/>
            <a:t>베타 출시</a:t>
          </a:r>
          <a:r>
            <a:rPr lang="en-US" altLang="ko-KR" dirty="0"/>
            <a:t>(4</a:t>
          </a:r>
          <a:r>
            <a:rPr lang="ko-KR" altLang="en-US" dirty="0"/>
            <a:t>월</a:t>
          </a:r>
          <a:r>
            <a:rPr lang="en-US" altLang="ko-KR" dirty="0"/>
            <a:t>)</a:t>
          </a:r>
          <a:endParaRPr lang="ko-KR" altLang="en-US" dirty="0"/>
        </a:p>
      </dgm:t>
    </dgm:pt>
    <dgm:pt modelId="{EBC2454A-244A-4B91-A44E-EDA238DAA50F}" type="parTrans" cxnId="{0C52DCBC-68A7-42E9-A2D7-FF9E1798AF4F}">
      <dgm:prSet/>
      <dgm:spPr/>
      <dgm:t>
        <a:bodyPr/>
        <a:lstStyle/>
        <a:p>
          <a:pPr latinLnBrk="1"/>
          <a:endParaRPr lang="ko-KR" altLang="en-US"/>
        </a:p>
      </dgm:t>
    </dgm:pt>
    <dgm:pt modelId="{B6F8A9DF-3C9E-47BD-9065-1B780F7FC597}" type="sibTrans" cxnId="{0C52DCBC-68A7-42E9-A2D7-FF9E1798AF4F}">
      <dgm:prSet/>
      <dgm:spPr/>
      <dgm:t>
        <a:bodyPr/>
        <a:lstStyle/>
        <a:p>
          <a:pPr latinLnBrk="1"/>
          <a:endParaRPr lang="ko-KR" altLang="en-US"/>
        </a:p>
      </dgm:t>
    </dgm:pt>
    <dgm:pt modelId="{F90640F1-43C2-4404-97F4-525424064B43}">
      <dgm:prSet phldrT="[텍스트]"/>
      <dgm:spPr/>
      <dgm:t>
        <a:bodyPr/>
        <a:lstStyle/>
        <a:p>
          <a:pPr latinLnBrk="1"/>
          <a:r>
            <a:rPr lang="ko-KR" altLang="en-US" dirty="0"/>
            <a:t>추가 캐릭터 </a:t>
          </a:r>
          <a:r>
            <a:rPr lang="en-US" altLang="ko-KR" dirty="0"/>
            <a:t>2 </a:t>
          </a:r>
          <a:r>
            <a:rPr lang="ko-KR" altLang="en-US" dirty="0"/>
            <a:t>기능 구현</a:t>
          </a:r>
          <a:r>
            <a:rPr lang="en-US" altLang="ko-KR" dirty="0"/>
            <a:t>(5</a:t>
          </a:r>
          <a:r>
            <a:rPr lang="ko-KR" altLang="en-US" dirty="0"/>
            <a:t>월</a:t>
          </a:r>
          <a:r>
            <a:rPr lang="en-US" altLang="ko-KR" dirty="0"/>
            <a:t>)</a:t>
          </a:r>
          <a:endParaRPr lang="ko-KR" altLang="en-US" dirty="0"/>
        </a:p>
      </dgm:t>
    </dgm:pt>
    <dgm:pt modelId="{5DAB3BDF-0A65-433A-A388-D1997178A22B}" type="parTrans" cxnId="{9214FA6D-20C8-4D34-B451-B0A8CE067046}">
      <dgm:prSet/>
      <dgm:spPr/>
      <dgm:t>
        <a:bodyPr/>
        <a:lstStyle/>
        <a:p>
          <a:pPr latinLnBrk="1"/>
          <a:endParaRPr lang="ko-KR" altLang="en-US"/>
        </a:p>
      </dgm:t>
    </dgm:pt>
    <dgm:pt modelId="{60C23AA5-2A16-4A82-A269-4DBDBF80532C}" type="sibTrans" cxnId="{9214FA6D-20C8-4D34-B451-B0A8CE067046}">
      <dgm:prSet/>
      <dgm:spPr/>
      <dgm:t>
        <a:bodyPr/>
        <a:lstStyle/>
        <a:p>
          <a:pPr latinLnBrk="1"/>
          <a:endParaRPr lang="ko-KR" altLang="en-US"/>
        </a:p>
      </dgm:t>
    </dgm:pt>
    <dgm:pt modelId="{1FC85EAA-9E75-4B2A-BFA0-DC0FE5094270}">
      <dgm:prSet phldrT="[텍스트]"/>
      <dgm:spPr/>
      <dgm:t>
        <a:bodyPr/>
        <a:lstStyle/>
        <a:p>
          <a:pPr latinLnBrk="1"/>
          <a:r>
            <a:rPr lang="ko-KR" altLang="en-US" dirty="0"/>
            <a:t>정식 출시</a:t>
          </a:r>
        </a:p>
      </dgm:t>
    </dgm:pt>
    <dgm:pt modelId="{2437F720-0FA2-460D-8634-92943E3AE215}" type="parTrans" cxnId="{5B333153-0281-4CDF-A579-D35770CDC6D9}">
      <dgm:prSet/>
      <dgm:spPr/>
      <dgm:t>
        <a:bodyPr/>
        <a:lstStyle/>
        <a:p>
          <a:pPr latinLnBrk="1"/>
          <a:endParaRPr lang="ko-KR" altLang="en-US"/>
        </a:p>
      </dgm:t>
    </dgm:pt>
    <dgm:pt modelId="{164BD1BC-A350-4DD4-A2F1-A59CDCE186A7}" type="sibTrans" cxnId="{5B333153-0281-4CDF-A579-D35770CDC6D9}">
      <dgm:prSet/>
      <dgm:spPr/>
      <dgm:t>
        <a:bodyPr/>
        <a:lstStyle/>
        <a:p>
          <a:pPr latinLnBrk="1"/>
          <a:endParaRPr lang="ko-KR" altLang="en-US"/>
        </a:p>
      </dgm:t>
    </dgm:pt>
    <dgm:pt modelId="{BE085CD6-BC45-435E-BE78-ACBB2D4E4D09}">
      <dgm:prSet phldrT="[텍스트]"/>
      <dgm:spPr/>
      <dgm:t>
        <a:bodyPr/>
        <a:lstStyle/>
        <a:p>
          <a:pPr latinLnBrk="1"/>
          <a:r>
            <a:rPr lang="ko-KR" altLang="en-US" dirty="0"/>
            <a:t>디자인 업데이트</a:t>
          </a:r>
          <a:r>
            <a:rPr lang="en-US" altLang="ko-KR" dirty="0"/>
            <a:t>(6</a:t>
          </a:r>
          <a:r>
            <a:rPr lang="ko-KR" altLang="en-US" dirty="0"/>
            <a:t>월</a:t>
          </a:r>
          <a:r>
            <a:rPr lang="en-US" altLang="ko-KR" dirty="0"/>
            <a:t>)</a:t>
          </a:r>
          <a:endParaRPr lang="ko-KR" altLang="en-US" dirty="0"/>
        </a:p>
      </dgm:t>
    </dgm:pt>
    <dgm:pt modelId="{6CE0A11E-B968-42D5-8EB9-2C8D242F6E6B}" type="parTrans" cxnId="{202EFF98-4819-4E18-84CF-59A916DD50FF}">
      <dgm:prSet/>
      <dgm:spPr/>
      <dgm:t>
        <a:bodyPr/>
        <a:lstStyle/>
        <a:p>
          <a:pPr latinLnBrk="1"/>
          <a:endParaRPr lang="ko-KR" altLang="en-US"/>
        </a:p>
      </dgm:t>
    </dgm:pt>
    <dgm:pt modelId="{118A013F-A531-4A06-A46B-C24A571EC002}" type="sibTrans" cxnId="{202EFF98-4819-4E18-84CF-59A916DD50FF}">
      <dgm:prSet/>
      <dgm:spPr/>
      <dgm:t>
        <a:bodyPr/>
        <a:lstStyle/>
        <a:p>
          <a:pPr latinLnBrk="1"/>
          <a:endParaRPr lang="ko-KR" altLang="en-US"/>
        </a:p>
      </dgm:t>
    </dgm:pt>
    <dgm:pt modelId="{4FC4004C-2319-4C89-9C7C-604EDDB534FF}">
      <dgm:prSet phldrT="[텍스트]"/>
      <dgm:spPr/>
      <dgm:t>
        <a:bodyPr/>
        <a:lstStyle/>
        <a:p>
          <a:pPr latinLnBrk="1"/>
          <a:r>
            <a:rPr lang="ko-KR" altLang="en-US" dirty="0"/>
            <a:t>사운드 업데이트</a:t>
          </a:r>
          <a:r>
            <a:rPr lang="en-US" altLang="ko-KR" dirty="0"/>
            <a:t>(7</a:t>
          </a:r>
          <a:r>
            <a:rPr lang="ko-KR" altLang="en-US" dirty="0"/>
            <a:t>월</a:t>
          </a:r>
          <a:r>
            <a:rPr lang="en-US" altLang="ko-KR" dirty="0"/>
            <a:t>)</a:t>
          </a:r>
          <a:endParaRPr lang="ko-KR" altLang="en-US" dirty="0"/>
        </a:p>
      </dgm:t>
    </dgm:pt>
    <dgm:pt modelId="{8B1FA3EB-2D98-45A3-A0E2-6724DBC12970}" type="parTrans" cxnId="{A884D4B6-2672-40C9-80CD-CA9634ACE932}">
      <dgm:prSet/>
      <dgm:spPr/>
      <dgm:t>
        <a:bodyPr/>
        <a:lstStyle/>
        <a:p>
          <a:pPr latinLnBrk="1"/>
          <a:endParaRPr lang="ko-KR" altLang="en-US"/>
        </a:p>
      </dgm:t>
    </dgm:pt>
    <dgm:pt modelId="{B7A33037-E04D-48A4-A4D0-A00B13686ADC}" type="sibTrans" cxnId="{A884D4B6-2672-40C9-80CD-CA9634ACE932}">
      <dgm:prSet/>
      <dgm:spPr/>
      <dgm:t>
        <a:bodyPr/>
        <a:lstStyle/>
        <a:p>
          <a:pPr latinLnBrk="1"/>
          <a:endParaRPr lang="ko-KR" altLang="en-US"/>
        </a:p>
      </dgm:t>
    </dgm:pt>
    <dgm:pt modelId="{F6AB0CE2-9040-4552-B52C-38A009969098}" type="pres">
      <dgm:prSet presAssocID="{670AF8D0-319D-4154-B034-F4FDD550ACC8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C9CFBDBF-C9CF-4ED9-8810-8F3457C2A275}" type="pres">
      <dgm:prSet presAssocID="{4A27AE21-D5FC-4719-9412-400B829BEA61}" presName="horFlow" presStyleCnt="0"/>
      <dgm:spPr/>
    </dgm:pt>
    <dgm:pt modelId="{D227ABB9-8E7F-4805-AC50-BE76AC3852E9}" type="pres">
      <dgm:prSet presAssocID="{4A27AE21-D5FC-4719-9412-400B829BEA61}" presName="bigChev" presStyleLbl="node1" presStyleIdx="0" presStyleCnt="4"/>
      <dgm:spPr/>
    </dgm:pt>
    <dgm:pt modelId="{AECB0E89-4D2D-43CE-ABC8-BFDABDABA47F}" type="pres">
      <dgm:prSet presAssocID="{70C6133D-9409-4F5E-8728-0B85809C7C83}" presName="parTrans" presStyleCnt="0"/>
      <dgm:spPr/>
    </dgm:pt>
    <dgm:pt modelId="{BEB150C9-8EB9-417E-B1A0-66D35854E8F1}" type="pres">
      <dgm:prSet presAssocID="{CA5EB8D7-0F8F-40F0-99D3-4FB3EDB68E97}" presName="node" presStyleLbl="alignAccFollowNode1" presStyleIdx="0" presStyleCnt="7">
        <dgm:presLayoutVars>
          <dgm:bulletEnabled val="1"/>
        </dgm:presLayoutVars>
      </dgm:prSet>
      <dgm:spPr/>
    </dgm:pt>
    <dgm:pt modelId="{05711F56-56D3-4410-A1E7-3B0F63922168}" type="pres">
      <dgm:prSet presAssocID="{6D76D38C-B632-4CE9-83C7-214E129625E9}" presName="sibTrans" presStyleCnt="0"/>
      <dgm:spPr/>
    </dgm:pt>
    <dgm:pt modelId="{9CBA5D78-078D-4FD9-8E27-070FDB0CB9DE}" type="pres">
      <dgm:prSet presAssocID="{281D36DD-451B-482B-833F-5AC53B545758}" presName="node" presStyleLbl="alignAccFollowNode1" presStyleIdx="1" presStyleCnt="7">
        <dgm:presLayoutVars>
          <dgm:bulletEnabled val="1"/>
        </dgm:presLayoutVars>
      </dgm:prSet>
      <dgm:spPr/>
    </dgm:pt>
    <dgm:pt modelId="{5437A714-6D3C-4B2D-80BC-67F503FDFF23}" type="pres">
      <dgm:prSet presAssocID="{4A27AE21-D5FC-4719-9412-400B829BEA61}" presName="vSp" presStyleCnt="0"/>
      <dgm:spPr/>
    </dgm:pt>
    <dgm:pt modelId="{CFCB5570-2066-4E3B-8F6B-B0D4CDD1B55B}" type="pres">
      <dgm:prSet presAssocID="{1CBE5E3C-1546-4785-9D51-45E5213A4BB9}" presName="horFlow" presStyleCnt="0"/>
      <dgm:spPr/>
    </dgm:pt>
    <dgm:pt modelId="{2A23FE23-BE0F-4B23-B3F2-2810739759F1}" type="pres">
      <dgm:prSet presAssocID="{1CBE5E3C-1546-4785-9D51-45E5213A4BB9}" presName="bigChev" presStyleLbl="node1" presStyleIdx="1" presStyleCnt="4"/>
      <dgm:spPr/>
    </dgm:pt>
    <dgm:pt modelId="{D37A4CE0-31F0-4685-83B8-53EB84455858}" type="pres">
      <dgm:prSet presAssocID="{F523A5AB-A6FA-4707-B339-428689005FF6}" presName="parTrans" presStyleCnt="0"/>
      <dgm:spPr/>
    </dgm:pt>
    <dgm:pt modelId="{6AF05CF1-25DB-4322-8EE7-386C14C522A9}" type="pres">
      <dgm:prSet presAssocID="{9761B5EB-EF04-4875-AF17-88AE7D433CA8}" presName="node" presStyleLbl="alignAccFollowNode1" presStyleIdx="2" presStyleCnt="7">
        <dgm:presLayoutVars>
          <dgm:bulletEnabled val="1"/>
        </dgm:presLayoutVars>
      </dgm:prSet>
      <dgm:spPr/>
    </dgm:pt>
    <dgm:pt modelId="{2C58A4F0-741D-48F2-B9BB-0CAD01D838C0}" type="pres">
      <dgm:prSet presAssocID="{CBD07A5F-E68D-49D0-8AB6-FDEBC4E6C437}" presName="sibTrans" presStyleCnt="0"/>
      <dgm:spPr/>
    </dgm:pt>
    <dgm:pt modelId="{BC227FE9-F7E7-4906-AD4E-9D4F7BD008D4}" type="pres">
      <dgm:prSet presAssocID="{7C6C58E6-B87C-4D48-B119-6169A0E6F466}" presName="node" presStyleLbl="alignAccFollowNode1" presStyleIdx="3" presStyleCnt="7">
        <dgm:presLayoutVars>
          <dgm:bulletEnabled val="1"/>
        </dgm:presLayoutVars>
      </dgm:prSet>
      <dgm:spPr/>
    </dgm:pt>
    <dgm:pt modelId="{7A38D261-53FC-43CA-8760-2C1AD120402F}" type="pres">
      <dgm:prSet presAssocID="{1CBE5E3C-1546-4785-9D51-45E5213A4BB9}" presName="vSp" presStyleCnt="0"/>
      <dgm:spPr/>
    </dgm:pt>
    <dgm:pt modelId="{40131CE7-6239-4281-8C14-FE8EC9E62392}" type="pres">
      <dgm:prSet presAssocID="{48BF2823-E8D9-44BD-AAD7-493AB4B3CBE8}" presName="horFlow" presStyleCnt="0"/>
      <dgm:spPr/>
    </dgm:pt>
    <dgm:pt modelId="{83305E62-AB13-494B-B26F-93E3B6242C92}" type="pres">
      <dgm:prSet presAssocID="{48BF2823-E8D9-44BD-AAD7-493AB4B3CBE8}" presName="bigChev" presStyleLbl="node1" presStyleIdx="2" presStyleCnt="4"/>
      <dgm:spPr/>
    </dgm:pt>
    <dgm:pt modelId="{05AE4557-1FA9-4221-8D8A-D09BCD20B2D7}" type="pres">
      <dgm:prSet presAssocID="{5DAB3BDF-0A65-433A-A388-D1997178A22B}" presName="parTrans" presStyleCnt="0"/>
      <dgm:spPr/>
    </dgm:pt>
    <dgm:pt modelId="{2BFD0373-6A6A-424B-AC79-C0E13460171E}" type="pres">
      <dgm:prSet presAssocID="{F90640F1-43C2-4404-97F4-525424064B43}" presName="node" presStyleLbl="alignAccFollowNode1" presStyleIdx="4" presStyleCnt="7">
        <dgm:presLayoutVars>
          <dgm:bulletEnabled val="1"/>
        </dgm:presLayoutVars>
      </dgm:prSet>
      <dgm:spPr/>
    </dgm:pt>
    <dgm:pt modelId="{61CE5841-73F8-4EA4-8C97-F2B23A0CE68F}" type="pres">
      <dgm:prSet presAssocID="{60C23AA5-2A16-4A82-A269-4DBDBF80532C}" presName="sibTrans" presStyleCnt="0"/>
      <dgm:spPr/>
    </dgm:pt>
    <dgm:pt modelId="{F3015949-11E3-4BB9-BA64-65E6E72686A6}" type="pres">
      <dgm:prSet presAssocID="{BE085CD6-BC45-435E-BE78-ACBB2D4E4D09}" presName="node" presStyleLbl="alignAccFollowNode1" presStyleIdx="5" presStyleCnt="7">
        <dgm:presLayoutVars>
          <dgm:bulletEnabled val="1"/>
        </dgm:presLayoutVars>
      </dgm:prSet>
      <dgm:spPr/>
    </dgm:pt>
    <dgm:pt modelId="{5F8C715D-6CE1-4310-8BA1-07B1792F1FED}" type="pres">
      <dgm:prSet presAssocID="{48BF2823-E8D9-44BD-AAD7-493AB4B3CBE8}" presName="vSp" presStyleCnt="0"/>
      <dgm:spPr/>
    </dgm:pt>
    <dgm:pt modelId="{F027F664-E0B5-493E-B870-BF60DC506818}" type="pres">
      <dgm:prSet presAssocID="{4FC4004C-2319-4C89-9C7C-604EDDB534FF}" presName="horFlow" presStyleCnt="0"/>
      <dgm:spPr/>
    </dgm:pt>
    <dgm:pt modelId="{28BA74DA-0B21-4851-98D0-30E6AF9B5854}" type="pres">
      <dgm:prSet presAssocID="{4FC4004C-2319-4C89-9C7C-604EDDB534FF}" presName="bigChev" presStyleLbl="node1" presStyleIdx="3" presStyleCnt="4"/>
      <dgm:spPr/>
    </dgm:pt>
    <dgm:pt modelId="{5769635A-2138-4BB4-A4ED-F9480E55253F}" type="pres">
      <dgm:prSet presAssocID="{2437F720-0FA2-460D-8634-92943E3AE215}" presName="parTrans" presStyleCnt="0"/>
      <dgm:spPr/>
    </dgm:pt>
    <dgm:pt modelId="{2F174F4D-6F41-4977-B6DE-E06F50E45CF2}" type="pres">
      <dgm:prSet presAssocID="{1FC85EAA-9E75-4B2A-BFA0-DC0FE5094270}" presName="node" presStyleLbl="alignAccFollowNode1" presStyleIdx="6" presStyleCnt="7">
        <dgm:presLayoutVars>
          <dgm:bulletEnabled val="1"/>
        </dgm:presLayoutVars>
      </dgm:prSet>
      <dgm:spPr/>
    </dgm:pt>
  </dgm:ptLst>
  <dgm:cxnLst>
    <dgm:cxn modelId="{2D2DFA00-23A2-4655-BC42-89C3C0285EB5}" type="presOf" srcId="{4A27AE21-D5FC-4719-9412-400B829BEA61}" destId="{D227ABB9-8E7F-4805-AC50-BE76AC3852E9}" srcOrd="0" destOrd="0" presId="urn:microsoft.com/office/officeart/2005/8/layout/lProcess3"/>
    <dgm:cxn modelId="{4E347109-13C2-415B-90BB-885CE2AB6889}" srcId="{670AF8D0-319D-4154-B034-F4FDD550ACC8}" destId="{1CBE5E3C-1546-4785-9D51-45E5213A4BB9}" srcOrd="1" destOrd="0" parTransId="{B07EAB33-D46E-4BA7-92E8-269138FC4E93}" sibTransId="{68A3F181-5103-4702-88B6-70D1DAE6D252}"/>
    <dgm:cxn modelId="{96E38913-21AB-44EC-AE89-8A7AE797426A}" srcId="{4A27AE21-D5FC-4719-9412-400B829BEA61}" destId="{CA5EB8D7-0F8F-40F0-99D3-4FB3EDB68E97}" srcOrd="0" destOrd="0" parTransId="{70C6133D-9409-4F5E-8728-0B85809C7C83}" sibTransId="{6D76D38C-B632-4CE9-83C7-214E129625E9}"/>
    <dgm:cxn modelId="{EA40AA38-4286-408B-83A2-39EF9A623DA5}" srcId="{1CBE5E3C-1546-4785-9D51-45E5213A4BB9}" destId="{7C6C58E6-B87C-4D48-B119-6169A0E6F466}" srcOrd="1" destOrd="0" parTransId="{D2BAA1CE-AE82-4E46-AC44-8AAB50381C47}" sibTransId="{34881F76-8B96-4BEE-B658-532D7FE97FEA}"/>
    <dgm:cxn modelId="{84E6D23D-31C3-49D4-9C34-B9F15DEAB99C}" type="presOf" srcId="{48BF2823-E8D9-44BD-AAD7-493AB4B3CBE8}" destId="{83305E62-AB13-494B-B26F-93E3B6242C92}" srcOrd="0" destOrd="0" presId="urn:microsoft.com/office/officeart/2005/8/layout/lProcess3"/>
    <dgm:cxn modelId="{1EED0766-A69E-48A4-8543-4DAE884869D8}" type="presOf" srcId="{1FC85EAA-9E75-4B2A-BFA0-DC0FE5094270}" destId="{2F174F4D-6F41-4977-B6DE-E06F50E45CF2}" srcOrd="0" destOrd="0" presId="urn:microsoft.com/office/officeart/2005/8/layout/lProcess3"/>
    <dgm:cxn modelId="{88421D69-C50B-4241-A1BA-5D9B46ACA626}" srcId="{4A27AE21-D5FC-4719-9412-400B829BEA61}" destId="{281D36DD-451B-482B-833F-5AC53B545758}" srcOrd="1" destOrd="0" parTransId="{F1E1DAEE-D3B1-44E1-A188-B0088D30135C}" sibTransId="{23E84EF1-2DA0-4868-8786-75F8F93A683C}"/>
    <dgm:cxn modelId="{B5A3C24C-4056-47A0-922E-80374A4DD1BD}" type="presOf" srcId="{1CBE5E3C-1546-4785-9D51-45E5213A4BB9}" destId="{2A23FE23-BE0F-4B23-B3F2-2810739759F1}" srcOrd="0" destOrd="0" presId="urn:microsoft.com/office/officeart/2005/8/layout/lProcess3"/>
    <dgm:cxn modelId="{9214FA6D-20C8-4D34-B451-B0A8CE067046}" srcId="{48BF2823-E8D9-44BD-AAD7-493AB4B3CBE8}" destId="{F90640F1-43C2-4404-97F4-525424064B43}" srcOrd="0" destOrd="0" parTransId="{5DAB3BDF-0A65-433A-A388-D1997178A22B}" sibTransId="{60C23AA5-2A16-4A82-A269-4DBDBF80532C}"/>
    <dgm:cxn modelId="{5B333153-0281-4CDF-A579-D35770CDC6D9}" srcId="{4FC4004C-2319-4C89-9C7C-604EDDB534FF}" destId="{1FC85EAA-9E75-4B2A-BFA0-DC0FE5094270}" srcOrd="0" destOrd="0" parTransId="{2437F720-0FA2-460D-8634-92943E3AE215}" sibTransId="{164BD1BC-A350-4DD4-A2F1-A59CDCE186A7}"/>
    <dgm:cxn modelId="{07469B58-80D7-4998-A151-360A9F2903D4}" type="presOf" srcId="{670AF8D0-319D-4154-B034-F4FDD550ACC8}" destId="{F6AB0CE2-9040-4552-B52C-38A009969098}" srcOrd="0" destOrd="0" presId="urn:microsoft.com/office/officeart/2005/8/layout/lProcess3"/>
    <dgm:cxn modelId="{69926887-BF8D-4B32-9349-F2E5A1ADAED7}" srcId="{1CBE5E3C-1546-4785-9D51-45E5213A4BB9}" destId="{9761B5EB-EF04-4875-AF17-88AE7D433CA8}" srcOrd="0" destOrd="0" parTransId="{F523A5AB-A6FA-4707-B339-428689005FF6}" sibTransId="{CBD07A5F-E68D-49D0-8AB6-FDEBC4E6C437}"/>
    <dgm:cxn modelId="{45DAD08D-A96E-4422-8355-5016126CE89B}" srcId="{670AF8D0-319D-4154-B034-F4FDD550ACC8}" destId="{4A27AE21-D5FC-4719-9412-400B829BEA61}" srcOrd="0" destOrd="0" parTransId="{1E6AAEFE-CC58-4023-A262-46998BF3F4E2}" sibTransId="{618D8CE2-382F-4812-A1AD-D385B879A832}"/>
    <dgm:cxn modelId="{6DD08193-13F0-44AB-9EBE-7737DFF5E128}" type="presOf" srcId="{9761B5EB-EF04-4875-AF17-88AE7D433CA8}" destId="{6AF05CF1-25DB-4322-8EE7-386C14C522A9}" srcOrd="0" destOrd="0" presId="urn:microsoft.com/office/officeart/2005/8/layout/lProcess3"/>
    <dgm:cxn modelId="{202EFF98-4819-4E18-84CF-59A916DD50FF}" srcId="{48BF2823-E8D9-44BD-AAD7-493AB4B3CBE8}" destId="{BE085CD6-BC45-435E-BE78-ACBB2D4E4D09}" srcOrd="1" destOrd="0" parTransId="{6CE0A11E-B968-42D5-8EB9-2C8D242F6E6B}" sibTransId="{118A013F-A531-4A06-A46B-C24A571EC002}"/>
    <dgm:cxn modelId="{949245A2-930C-474A-B04D-A92F630F46D0}" type="presOf" srcId="{4FC4004C-2319-4C89-9C7C-604EDDB534FF}" destId="{28BA74DA-0B21-4851-98D0-30E6AF9B5854}" srcOrd="0" destOrd="0" presId="urn:microsoft.com/office/officeart/2005/8/layout/lProcess3"/>
    <dgm:cxn modelId="{A884D4B6-2672-40C9-80CD-CA9634ACE932}" srcId="{670AF8D0-319D-4154-B034-F4FDD550ACC8}" destId="{4FC4004C-2319-4C89-9C7C-604EDDB534FF}" srcOrd="3" destOrd="0" parTransId="{8B1FA3EB-2D98-45A3-A0E2-6724DBC12970}" sibTransId="{B7A33037-E04D-48A4-A4D0-A00B13686ADC}"/>
    <dgm:cxn modelId="{0C52DCBC-68A7-42E9-A2D7-FF9E1798AF4F}" srcId="{670AF8D0-319D-4154-B034-F4FDD550ACC8}" destId="{48BF2823-E8D9-44BD-AAD7-493AB4B3CBE8}" srcOrd="2" destOrd="0" parTransId="{EBC2454A-244A-4B91-A44E-EDA238DAA50F}" sibTransId="{B6F8A9DF-3C9E-47BD-9065-1B780F7FC597}"/>
    <dgm:cxn modelId="{455386C2-65C1-4829-BFB1-9073D4BBA2ED}" type="presOf" srcId="{7C6C58E6-B87C-4D48-B119-6169A0E6F466}" destId="{BC227FE9-F7E7-4906-AD4E-9D4F7BD008D4}" srcOrd="0" destOrd="0" presId="urn:microsoft.com/office/officeart/2005/8/layout/lProcess3"/>
    <dgm:cxn modelId="{262427C3-7D56-420F-B6CF-8AD62D908FD5}" type="presOf" srcId="{281D36DD-451B-482B-833F-5AC53B545758}" destId="{9CBA5D78-078D-4FD9-8E27-070FDB0CB9DE}" srcOrd="0" destOrd="0" presId="urn:microsoft.com/office/officeart/2005/8/layout/lProcess3"/>
    <dgm:cxn modelId="{493135C4-7712-4A00-B093-CDD739561EEF}" type="presOf" srcId="{CA5EB8D7-0F8F-40F0-99D3-4FB3EDB68E97}" destId="{BEB150C9-8EB9-417E-B1A0-66D35854E8F1}" srcOrd="0" destOrd="0" presId="urn:microsoft.com/office/officeart/2005/8/layout/lProcess3"/>
    <dgm:cxn modelId="{FEFA3AC5-9037-42A0-A1DC-4933ACB6D0A9}" type="presOf" srcId="{F90640F1-43C2-4404-97F4-525424064B43}" destId="{2BFD0373-6A6A-424B-AC79-C0E13460171E}" srcOrd="0" destOrd="0" presId="urn:microsoft.com/office/officeart/2005/8/layout/lProcess3"/>
    <dgm:cxn modelId="{1C8A2BC7-51EC-4AC2-8632-B143F667F0B6}" type="presOf" srcId="{BE085CD6-BC45-435E-BE78-ACBB2D4E4D09}" destId="{F3015949-11E3-4BB9-BA64-65E6E72686A6}" srcOrd="0" destOrd="0" presId="urn:microsoft.com/office/officeart/2005/8/layout/lProcess3"/>
    <dgm:cxn modelId="{7C33C59A-4A53-47F2-B118-2924B7836C46}" type="presParOf" srcId="{F6AB0CE2-9040-4552-B52C-38A009969098}" destId="{C9CFBDBF-C9CF-4ED9-8810-8F3457C2A275}" srcOrd="0" destOrd="0" presId="urn:microsoft.com/office/officeart/2005/8/layout/lProcess3"/>
    <dgm:cxn modelId="{D0C53186-7516-4993-B9DC-CF728EF23755}" type="presParOf" srcId="{C9CFBDBF-C9CF-4ED9-8810-8F3457C2A275}" destId="{D227ABB9-8E7F-4805-AC50-BE76AC3852E9}" srcOrd="0" destOrd="0" presId="urn:microsoft.com/office/officeart/2005/8/layout/lProcess3"/>
    <dgm:cxn modelId="{BAC2E99C-93B0-4196-BD79-CDA4F3638470}" type="presParOf" srcId="{C9CFBDBF-C9CF-4ED9-8810-8F3457C2A275}" destId="{AECB0E89-4D2D-43CE-ABC8-BFDABDABA47F}" srcOrd="1" destOrd="0" presId="urn:microsoft.com/office/officeart/2005/8/layout/lProcess3"/>
    <dgm:cxn modelId="{2B05EE81-362B-4DD8-83A8-01AC0C17BC2D}" type="presParOf" srcId="{C9CFBDBF-C9CF-4ED9-8810-8F3457C2A275}" destId="{BEB150C9-8EB9-417E-B1A0-66D35854E8F1}" srcOrd="2" destOrd="0" presId="urn:microsoft.com/office/officeart/2005/8/layout/lProcess3"/>
    <dgm:cxn modelId="{6936D4F6-A7BB-43AC-B5A4-968C935D03EA}" type="presParOf" srcId="{C9CFBDBF-C9CF-4ED9-8810-8F3457C2A275}" destId="{05711F56-56D3-4410-A1E7-3B0F63922168}" srcOrd="3" destOrd="0" presId="urn:microsoft.com/office/officeart/2005/8/layout/lProcess3"/>
    <dgm:cxn modelId="{AF38E547-8FBA-4DA7-81CA-AD94E22391E1}" type="presParOf" srcId="{C9CFBDBF-C9CF-4ED9-8810-8F3457C2A275}" destId="{9CBA5D78-078D-4FD9-8E27-070FDB0CB9DE}" srcOrd="4" destOrd="0" presId="urn:microsoft.com/office/officeart/2005/8/layout/lProcess3"/>
    <dgm:cxn modelId="{43F5EA43-06A6-4C68-9774-4F5A4149A206}" type="presParOf" srcId="{F6AB0CE2-9040-4552-B52C-38A009969098}" destId="{5437A714-6D3C-4B2D-80BC-67F503FDFF23}" srcOrd="1" destOrd="0" presId="urn:microsoft.com/office/officeart/2005/8/layout/lProcess3"/>
    <dgm:cxn modelId="{1F17080C-C1C2-46BF-AD34-91AC757E7FC3}" type="presParOf" srcId="{F6AB0CE2-9040-4552-B52C-38A009969098}" destId="{CFCB5570-2066-4E3B-8F6B-B0D4CDD1B55B}" srcOrd="2" destOrd="0" presId="urn:microsoft.com/office/officeart/2005/8/layout/lProcess3"/>
    <dgm:cxn modelId="{EC3F7581-401C-4679-A83D-2186C7B758BA}" type="presParOf" srcId="{CFCB5570-2066-4E3B-8F6B-B0D4CDD1B55B}" destId="{2A23FE23-BE0F-4B23-B3F2-2810739759F1}" srcOrd="0" destOrd="0" presId="urn:microsoft.com/office/officeart/2005/8/layout/lProcess3"/>
    <dgm:cxn modelId="{95BE998A-941A-4ADE-A9F1-1A512F6EA1E7}" type="presParOf" srcId="{CFCB5570-2066-4E3B-8F6B-B0D4CDD1B55B}" destId="{D37A4CE0-31F0-4685-83B8-53EB84455858}" srcOrd="1" destOrd="0" presId="urn:microsoft.com/office/officeart/2005/8/layout/lProcess3"/>
    <dgm:cxn modelId="{329FB728-0952-42E7-A80D-840128F7CD39}" type="presParOf" srcId="{CFCB5570-2066-4E3B-8F6B-B0D4CDD1B55B}" destId="{6AF05CF1-25DB-4322-8EE7-386C14C522A9}" srcOrd="2" destOrd="0" presId="urn:microsoft.com/office/officeart/2005/8/layout/lProcess3"/>
    <dgm:cxn modelId="{8830CAD2-039E-4AA7-A88C-1E2AC5E6FB9E}" type="presParOf" srcId="{CFCB5570-2066-4E3B-8F6B-B0D4CDD1B55B}" destId="{2C58A4F0-741D-48F2-B9BB-0CAD01D838C0}" srcOrd="3" destOrd="0" presId="urn:microsoft.com/office/officeart/2005/8/layout/lProcess3"/>
    <dgm:cxn modelId="{A65D7CB3-3473-4E7A-A6B1-660614309D89}" type="presParOf" srcId="{CFCB5570-2066-4E3B-8F6B-B0D4CDD1B55B}" destId="{BC227FE9-F7E7-4906-AD4E-9D4F7BD008D4}" srcOrd="4" destOrd="0" presId="urn:microsoft.com/office/officeart/2005/8/layout/lProcess3"/>
    <dgm:cxn modelId="{8FEB48C8-906C-4360-9249-B2DCE6592444}" type="presParOf" srcId="{F6AB0CE2-9040-4552-B52C-38A009969098}" destId="{7A38D261-53FC-43CA-8760-2C1AD120402F}" srcOrd="3" destOrd="0" presId="urn:microsoft.com/office/officeart/2005/8/layout/lProcess3"/>
    <dgm:cxn modelId="{0B2474EA-B458-4CB5-B204-8B7438B675D4}" type="presParOf" srcId="{F6AB0CE2-9040-4552-B52C-38A009969098}" destId="{40131CE7-6239-4281-8C14-FE8EC9E62392}" srcOrd="4" destOrd="0" presId="urn:microsoft.com/office/officeart/2005/8/layout/lProcess3"/>
    <dgm:cxn modelId="{6A6BADA2-E292-4D8D-A0A2-4B4BF7792D86}" type="presParOf" srcId="{40131CE7-6239-4281-8C14-FE8EC9E62392}" destId="{83305E62-AB13-494B-B26F-93E3B6242C92}" srcOrd="0" destOrd="0" presId="urn:microsoft.com/office/officeart/2005/8/layout/lProcess3"/>
    <dgm:cxn modelId="{4A32EB2E-D05C-49FE-8A6C-F05A0959FAA4}" type="presParOf" srcId="{40131CE7-6239-4281-8C14-FE8EC9E62392}" destId="{05AE4557-1FA9-4221-8D8A-D09BCD20B2D7}" srcOrd="1" destOrd="0" presId="urn:microsoft.com/office/officeart/2005/8/layout/lProcess3"/>
    <dgm:cxn modelId="{D1233BFE-93AC-4F57-9783-F2435AAB6609}" type="presParOf" srcId="{40131CE7-6239-4281-8C14-FE8EC9E62392}" destId="{2BFD0373-6A6A-424B-AC79-C0E13460171E}" srcOrd="2" destOrd="0" presId="urn:microsoft.com/office/officeart/2005/8/layout/lProcess3"/>
    <dgm:cxn modelId="{0CB4F9BE-8A8E-4F78-BDE7-56703330DB76}" type="presParOf" srcId="{40131CE7-6239-4281-8C14-FE8EC9E62392}" destId="{61CE5841-73F8-4EA4-8C97-F2B23A0CE68F}" srcOrd="3" destOrd="0" presId="urn:microsoft.com/office/officeart/2005/8/layout/lProcess3"/>
    <dgm:cxn modelId="{23FCA142-187E-4BA9-8434-86AE65542019}" type="presParOf" srcId="{40131CE7-6239-4281-8C14-FE8EC9E62392}" destId="{F3015949-11E3-4BB9-BA64-65E6E72686A6}" srcOrd="4" destOrd="0" presId="urn:microsoft.com/office/officeart/2005/8/layout/lProcess3"/>
    <dgm:cxn modelId="{4A768F35-780B-4E6D-889F-60BE81056375}" type="presParOf" srcId="{F6AB0CE2-9040-4552-B52C-38A009969098}" destId="{5F8C715D-6CE1-4310-8BA1-07B1792F1FED}" srcOrd="5" destOrd="0" presId="urn:microsoft.com/office/officeart/2005/8/layout/lProcess3"/>
    <dgm:cxn modelId="{CE693717-D1E8-47A8-94D7-5CD93727F6DC}" type="presParOf" srcId="{F6AB0CE2-9040-4552-B52C-38A009969098}" destId="{F027F664-E0B5-493E-B870-BF60DC506818}" srcOrd="6" destOrd="0" presId="urn:microsoft.com/office/officeart/2005/8/layout/lProcess3"/>
    <dgm:cxn modelId="{66EABBA2-F693-4ECD-AD7E-425C3C719A07}" type="presParOf" srcId="{F027F664-E0B5-493E-B870-BF60DC506818}" destId="{28BA74DA-0B21-4851-98D0-30E6AF9B5854}" srcOrd="0" destOrd="0" presId="urn:microsoft.com/office/officeart/2005/8/layout/lProcess3"/>
    <dgm:cxn modelId="{EF585D6A-51B3-46AE-BFE9-26EC7ADE0A88}" type="presParOf" srcId="{F027F664-E0B5-493E-B870-BF60DC506818}" destId="{5769635A-2138-4BB4-A4ED-F9480E55253F}" srcOrd="1" destOrd="0" presId="urn:microsoft.com/office/officeart/2005/8/layout/lProcess3"/>
    <dgm:cxn modelId="{1695897B-396B-47F6-9872-F04B794E3CBC}" type="presParOf" srcId="{F027F664-E0B5-493E-B870-BF60DC506818}" destId="{2F174F4D-6F41-4977-B6DE-E06F50E45CF2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5CDFC0-1156-431B-99F4-57803BC25808}">
      <dsp:nvSpPr>
        <dsp:cNvPr id="0" name=""/>
        <dsp:cNvSpPr/>
      </dsp:nvSpPr>
      <dsp:spPr>
        <a:xfrm rot="5400000">
          <a:off x="-182811" y="182898"/>
          <a:ext cx="1218740" cy="85311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10</a:t>
          </a:r>
          <a:r>
            <a:rPr lang="ko-KR" altLang="en-US" sz="1600" kern="1200" dirty="0"/>
            <a:t>월 </a:t>
          </a:r>
          <a:r>
            <a:rPr lang="en-US" altLang="ko-KR" sz="1600" kern="1200" dirty="0"/>
            <a:t>2</a:t>
          </a:r>
          <a:r>
            <a:rPr lang="ko-KR" altLang="en-US" sz="1600" kern="1200" dirty="0"/>
            <a:t>주</a:t>
          </a:r>
        </a:p>
      </dsp:txBody>
      <dsp:txXfrm rot="-5400000">
        <a:off x="0" y="426646"/>
        <a:ext cx="853118" cy="365622"/>
      </dsp:txXfrm>
    </dsp:sp>
    <dsp:sp modelId="{A173A3A4-6065-450A-931E-8E304F3E1E48}">
      <dsp:nvSpPr>
        <dsp:cNvPr id="0" name=""/>
        <dsp:cNvSpPr/>
      </dsp:nvSpPr>
      <dsp:spPr>
        <a:xfrm rot="5400000">
          <a:off x="3105456" y="-2252250"/>
          <a:ext cx="792181" cy="529685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/>
            <a:t>기획서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/>
            <a:t>캐릭터 테이블</a:t>
          </a:r>
        </a:p>
      </dsp:txBody>
      <dsp:txXfrm rot="-5400000">
        <a:off x="853119" y="38758"/>
        <a:ext cx="5258185" cy="714839"/>
      </dsp:txXfrm>
    </dsp:sp>
    <dsp:sp modelId="{2031C2C6-9532-40FF-9FA8-C0C588579FDD}">
      <dsp:nvSpPr>
        <dsp:cNvPr id="0" name=""/>
        <dsp:cNvSpPr/>
      </dsp:nvSpPr>
      <dsp:spPr>
        <a:xfrm rot="5400000">
          <a:off x="-182811" y="1254379"/>
          <a:ext cx="1218740" cy="85311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10</a:t>
          </a:r>
          <a:r>
            <a:rPr lang="ko-KR" altLang="en-US" sz="1600" kern="1200" dirty="0"/>
            <a:t>월 </a:t>
          </a:r>
          <a:r>
            <a:rPr lang="en-US" altLang="ko-KR" sz="1600" kern="1200" dirty="0"/>
            <a:t>3</a:t>
          </a:r>
          <a:r>
            <a:rPr lang="ko-KR" altLang="en-US" sz="1600" kern="1200" dirty="0"/>
            <a:t>주</a:t>
          </a:r>
        </a:p>
      </dsp:txBody>
      <dsp:txXfrm rot="-5400000">
        <a:off x="0" y="1498127"/>
        <a:ext cx="853118" cy="365622"/>
      </dsp:txXfrm>
    </dsp:sp>
    <dsp:sp modelId="{B6942015-5506-4202-A3F0-626A87B36A85}">
      <dsp:nvSpPr>
        <dsp:cNvPr id="0" name=""/>
        <dsp:cNvSpPr/>
      </dsp:nvSpPr>
      <dsp:spPr>
        <a:xfrm rot="5400000">
          <a:off x="3105456" y="-1180769"/>
          <a:ext cx="792181" cy="529685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/>
            <a:t>기능 구현</a:t>
          </a:r>
        </a:p>
      </dsp:txBody>
      <dsp:txXfrm rot="-5400000">
        <a:off x="853119" y="1110239"/>
        <a:ext cx="5258185" cy="714839"/>
      </dsp:txXfrm>
    </dsp:sp>
    <dsp:sp modelId="{46E2BB68-E006-44B7-B237-AD8E0AD9BB54}">
      <dsp:nvSpPr>
        <dsp:cNvPr id="0" name=""/>
        <dsp:cNvSpPr/>
      </dsp:nvSpPr>
      <dsp:spPr>
        <a:xfrm rot="5400000">
          <a:off x="-182811" y="2325859"/>
          <a:ext cx="1218740" cy="85311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10</a:t>
          </a:r>
          <a:r>
            <a:rPr lang="ko-KR" altLang="en-US" sz="1600" kern="1200" dirty="0"/>
            <a:t>월 </a:t>
          </a:r>
          <a:r>
            <a:rPr lang="en-US" altLang="ko-KR" sz="1600" kern="1200" dirty="0"/>
            <a:t>4</a:t>
          </a:r>
          <a:r>
            <a:rPr lang="ko-KR" altLang="en-US" sz="1600" kern="1200" dirty="0"/>
            <a:t>주</a:t>
          </a:r>
        </a:p>
      </dsp:txBody>
      <dsp:txXfrm rot="-5400000">
        <a:off x="0" y="2569607"/>
        <a:ext cx="853118" cy="365622"/>
      </dsp:txXfrm>
    </dsp:sp>
    <dsp:sp modelId="{62C7ABDC-6A00-4C59-9D9D-31FC82CAE349}">
      <dsp:nvSpPr>
        <dsp:cNvPr id="0" name=""/>
        <dsp:cNvSpPr/>
      </dsp:nvSpPr>
      <dsp:spPr>
        <a:xfrm rot="5400000">
          <a:off x="3105456" y="-109289"/>
          <a:ext cx="792181" cy="529685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/>
            <a:t>디자인</a:t>
          </a:r>
          <a:r>
            <a:rPr lang="en-US" altLang="ko-KR" sz="1600" kern="1200" dirty="0"/>
            <a:t>, </a:t>
          </a:r>
          <a:r>
            <a:rPr lang="ko-KR" altLang="en-US" sz="1600" kern="1200" dirty="0"/>
            <a:t>모델링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/>
            <a:t>사운드</a:t>
          </a:r>
        </a:p>
      </dsp:txBody>
      <dsp:txXfrm rot="-5400000">
        <a:off x="853119" y="2181719"/>
        <a:ext cx="5258185" cy="714839"/>
      </dsp:txXfrm>
    </dsp:sp>
    <dsp:sp modelId="{33BF9DBB-26EC-422F-8383-2C1EF6EBB79C}">
      <dsp:nvSpPr>
        <dsp:cNvPr id="0" name=""/>
        <dsp:cNvSpPr/>
      </dsp:nvSpPr>
      <dsp:spPr>
        <a:xfrm rot="5400000">
          <a:off x="-182811" y="3397340"/>
          <a:ext cx="1218740" cy="85311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10</a:t>
          </a:r>
          <a:r>
            <a:rPr lang="ko-KR" altLang="en-US" sz="1600" kern="1200" dirty="0"/>
            <a:t>월 </a:t>
          </a:r>
          <a:r>
            <a:rPr lang="en-US" altLang="ko-KR" sz="1600" kern="1200" dirty="0"/>
            <a:t>5</a:t>
          </a:r>
          <a:r>
            <a:rPr lang="ko-KR" altLang="en-US" sz="1600" kern="1200" dirty="0"/>
            <a:t>주</a:t>
          </a:r>
        </a:p>
      </dsp:txBody>
      <dsp:txXfrm rot="-5400000">
        <a:off x="0" y="3641088"/>
        <a:ext cx="853118" cy="365622"/>
      </dsp:txXfrm>
    </dsp:sp>
    <dsp:sp modelId="{71F04E62-3B53-4787-A8DE-363AF9BC8AF1}">
      <dsp:nvSpPr>
        <dsp:cNvPr id="0" name=""/>
        <dsp:cNvSpPr/>
      </dsp:nvSpPr>
      <dsp:spPr>
        <a:xfrm rot="5400000">
          <a:off x="3105456" y="962191"/>
          <a:ext cx="792181" cy="529685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/>
            <a:t>후처리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/>
            <a:t>동영상 제작 및 발표 준비</a:t>
          </a:r>
        </a:p>
      </dsp:txBody>
      <dsp:txXfrm rot="-5400000">
        <a:off x="853119" y="3253200"/>
        <a:ext cx="5258185" cy="7148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27ABB9-8E7F-4805-AC50-BE76AC3852E9}">
      <dsp:nvSpPr>
        <dsp:cNvPr id="0" name=""/>
        <dsp:cNvSpPr/>
      </dsp:nvSpPr>
      <dsp:spPr>
        <a:xfrm>
          <a:off x="371025" y="482"/>
          <a:ext cx="2975353" cy="11901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베타버전 완성</a:t>
          </a:r>
          <a:r>
            <a:rPr lang="en-US" altLang="ko-KR" sz="2100" kern="1200" dirty="0"/>
            <a:t>(10</a:t>
          </a:r>
          <a:r>
            <a:rPr lang="ko-KR" altLang="en-US" sz="2100" kern="1200" dirty="0"/>
            <a:t>월</a:t>
          </a:r>
          <a:r>
            <a:rPr lang="en-US" altLang="ko-KR" sz="2100" kern="1200" dirty="0"/>
            <a:t>)</a:t>
          </a:r>
          <a:endParaRPr lang="ko-KR" altLang="en-US" sz="2100" kern="1200" dirty="0"/>
        </a:p>
      </dsp:txBody>
      <dsp:txXfrm>
        <a:off x="966096" y="482"/>
        <a:ext cx="1785212" cy="1190141"/>
      </dsp:txXfrm>
    </dsp:sp>
    <dsp:sp modelId="{BEB150C9-8EB9-417E-B1A0-66D35854E8F1}">
      <dsp:nvSpPr>
        <dsp:cNvPr id="0" name=""/>
        <dsp:cNvSpPr/>
      </dsp:nvSpPr>
      <dsp:spPr>
        <a:xfrm>
          <a:off x="2959582" y="101644"/>
          <a:ext cx="2469543" cy="98781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디자인 업데이트</a:t>
          </a:r>
          <a:r>
            <a:rPr lang="en-US" altLang="ko-KR" sz="1800" kern="1200" dirty="0"/>
            <a:t>(11</a:t>
          </a:r>
          <a:r>
            <a:rPr lang="ko-KR" altLang="en-US" sz="1800" kern="1200" dirty="0"/>
            <a:t>월</a:t>
          </a:r>
          <a:r>
            <a:rPr lang="en-US" altLang="ko-KR" sz="1800" kern="1200" dirty="0"/>
            <a:t>)</a:t>
          </a:r>
          <a:endParaRPr lang="ko-KR" altLang="en-US" sz="1800" kern="1200" dirty="0"/>
        </a:p>
      </dsp:txBody>
      <dsp:txXfrm>
        <a:off x="3453491" y="101644"/>
        <a:ext cx="1481726" cy="987817"/>
      </dsp:txXfrm>
    </dsp:sp>
    <dsp:sp modelId="{9CBA5D78-078D-4FD9-8E27-070FDB0CB9DE}">
      <dsp:nvSpPr>
        <dsp:cNvPr id="0" name=""/>
        <dsp:cNvSpPr/>
      </dsp:nvSpPr>
      <dsp:spPr>
        <a:xfrm>
          <a:off x="5083389" y="101644"/>
          <a:ext cx="2469543" cy="98781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사운드 업데이트</a:t>
          </a:r>
          <a:r>
            <a:rPr lang="en-US" altLang="ko-KR" sz="1800" kern="1200" dirty="0"/>
            <a:t>(12</a:t>
          </a:r>
          <a:r>
            <a:rPr lang="ko-KR" altLang="en-US" sz="1800" kern="1200" dirty="0"/>
            <a:t>월</a:t>
          </a:r>
          <a:r>
            <a:rPr lang="en-US" altLang="ko-KR" sz="1800" kern="1200" dirty="0"/>
            <a:t>)</a:t>
          </a:r>
          <a:endParaRPr lang="ko-KR" altLang="en-US" sz="1800" kern="1200" dirty="0"/>
        </a:p>
      </dsp:txBody>
      <dsp:txXfrm>
        <a:off x="5577298" y="101644"/>
        <a:ext cx="1481726" cy="987817"/>
      </dsp:txXfrm>
    </dsp:sp>
    <dsp:sp modelId="{2A23FE23-BE0F-4B23-B3F2-2810739759F1}">
      <dsp:nvSpPr>
        <dsp:cNvPr id="0" name=""/>
        <dsp:cNvSpPr/>
      </dsp:nvSpPr>
      <dsp:spPr>
        <a:xfrm>
          <a:off x="371025" y="1357243"/>
          <a:ext cx="2975353" cy="11901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추가 캐릭터 및 맵 기획</a:t>
          </a:r>
          <a:r>
            <a:rPr lang="en-US" altLang="ko-KR" sz="2100" kern="1200" dirty="0"/>
            <a:t>(1</a:t>
          </a:r>
          <a:r>
            <a:rPr lang="ko-KR" altLang="en-US" sz="2100" kern="1200" dirty="0"/>
            <a:t>월</a:t>
          </a:r>
          <a:r>
            <a:rPr lang="en-US" altLang="ko-KR" sz="2100" kern="1200" dirty="0"/>
            <a:t>)</a:t>
          </a:r>
          <a:endParaRPr lang="ko-KR" altLang="en-US" sz="2100" kern="1200" dirty="0"/>
        </a:p>
      </dsp:txBody>
      <dsp:txXfrm>
        <a:off x="966096" y="1357243"/>
        <a:ext cx="1785212" cy="1190141"/>
      </dsp:txXfrm>
    </dsp:sp>
    <dsp:sp modelId="{6AF05CF1-25DB-4322-8EE7-386C14C522A9}">
      <dsp:nvSpPr>
        <dsp:cNvPr id="0" name=""/>
        <dsp:cNvSpPr/>
      </dsp:nvSpPr>
      <dsp:spPr>
        <a:xfrm>
          <a:off x="2959582" y="1458405"/>
          <a:ext cx="2469543" cy="98781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추가 캐릭터 </a:t>
          </a:r>
          <a:r>
            <a:rPr lang="en-US" altLang="ko-KR" sz="1800" kern="1200" dirty="0"/>
            <a:t>1 </a:t>
          </a:r>
          <a:r>
            <a:rPr lang="ko-KR" altLang="en-US" sz="1800" kern="1200" dirty="0"/>
            <a:t>기능 구현</a:t>
          </a:r>
          <a:r>
            <a:rPr lang="en-US" altLang="ko-KR" sz="1800" kern="1200" dirty="0"/>
            <a:t>(2</a:t>
          </a:r>
          <a:r>
            <a:rPr lang="ko-KR" altLang="en-US" sz="1800" kern="1200" dirty="0"/>
            <a:t>월</a:t>
          </a:r>
          <a:r>
            <a:rPr lang="en-US" altLang="ko-KR" sz="1800" kern="1200" dirty="0"/>
            <a:t>)</a:t>
          </a:r>
          <a:endParaRPr lang="ko-KR" altLang="en-US" sz="1800" kern="1200" dirty="0"/>
        </a:p>
      </dsp:txBody>
      <dsp:txXfrm>
        <a:off x="3453491" y="1458405"/>
        <a:ext cx="1481726" cy="987817"/>
      </dsp:txXfrm>
    </dsp:sp>
    <dsp:sp modelId="{BC227FE9-F7E7-4906-AD4E-9D4F7BD008D4}">
      <dsp:nvSpPr>
        <dsp:cNvPr id="0" name=""/>
        <dsp:cNvSpPr/>
      </dsp:nvSpPr>
      <dsp:spPr>
        <a:xfrm>
          <a:off x="5083389" y="1458405"/>
          <a:ext cx="2469543" cy="98781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디자인 업데이트</a:t>
          </a:r>
          <a:r>
            <a:rPr lang="en-US" altLang="ko-KR" sz="1800" kern="1200" dirty="0"/>
            <a:t>(3</a:t>
          </a:r>
          <a:r>
            <a:rPr lang="ko-KR" altLang="en-US" sz="1800" kern="1200" dirty="0"/>
            <a:t>월</a:t>
          </a:r>
          <a:r>
            <a:rPr lang="en-US" altLang="ko-KR" sz="1800" kern="1200" dirty="0"/>
            <a:t>)</a:t>
          </a:r>
          <a:endParaRPr lang="ko-KR" altLang="en-US" sz="1800" kern="1200" dirty="0"/>
        </a:p>
      </dsp:txBody>
      <dsp:txXfrm>
        <a:off x="5577298" y="1458405"/>
        <a:ext cx="1481726" cy="987817"/>
      </dsp:txXfrm>
    </dsp:sp>
    <dsp:sp modelId="{83305E62-AB13-494B-B26F-93E3B6242C92}">
      <dsp:nvSpPr>
        <dsp:cNvPr id="0" name=""/>
        <dsp:cNvSpPr/>
      </dsp:nvSpPr>
      <dsp:spPr>
        <a:xfrm>
          <a:off x="371025" y="2714004"/>
          <a:ext cx="2975353" cy="11901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베타 출시</a:t>
          </a:r>
          <a:r>
            <a:rPr lang="en-US" altLang="ko-KR" sz="2100" kern="1200" dirty="0"/>
            <a:t>(4</a:t>
          </a:r>
          <a:r>
            <a:rPr lang="ko-KR" altLang="en-US" sz="2100" kern="1200" dirty="0"/>
            <a:t>월</a:t>
          </a:r>
          <a:r>
            <a:rPr lang="en-US" altLang="ko-KR" sz="2100" kern="1200" dirty="0"/>
            <a:t>)</a:t>
          </a:r>
          <a:endParaRPr lang="ko-KR" altLang="en-US" sz="2100" kern="1200" dirty="0"/>
        </a:p>
      </dsp:txBody>
      <dsp:txXfrm>
        <a:off x="966096" y="2714004"/>
        <a:ext cx="1785212" cy="1190141"/>
      </dsp:txXfrm>
    </dsp:sp>
    <dsp:sp modelId="{2BFD0373-6A6A-424B-AC79-C0E13460171E}">
      <dsp:nvSpPr>
        <dsp:cNvPr id="0" name=""/>
        <dsp:cNvSpPr/>
      </dsp:nvSpPr>
      <dsp:spPr>
        <a:xfrm>
          <a:off x="2959582" y="2815166"/>
          <a:ext cx="2469543" cy="98781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추가 캐릭터 </a:t>
          </a:r>
          <a:r>
            <a:rPr lang="en-US" altLang="ko-KR" sz="1800" kern="1200" dirty="0"/>
            <a:t>2 </a:t>
          </a:r>
          <a:r>
            <a:rPr lang="ko-KR" altLang="en-US" sz="1800" kern="1200" dirty="0"/>
            <a:t>기능 구현</a:t>
          </a:r>
          <a:r>
            <a:rPr lang="en-US" altLang="ko-KR" sz="1800" kern="1200" dirty="0"/>
            <a:t>(5</a:t>
          </a:r>
          <a:r>
            <a:rPr lang="ko-KR" altLang="en-US" sz="1800" kern="1200" dirty="0"/>
            <a:t>월</a:t>
          </a:r>
          <a:r>
            <a:rPr lang="en-US" altLang="ko-KR" sz="1800" kern="1200" dirty="0"/>
            <a:t>)</a:t>
          </a:r>
          <a:endParaRPr lang="ko-KR" altLang="en-US" sz="1800" kern="1200" dirty="0"/>
        </a:p>
      </dsp:txBody>
      <dsp:txXfrm>
        <a:off x="3453491" y="2815166"/>
        <a:ext cx="1481726" cy="987817"/>
      </dsp:txXfrm>
    </dsp:sp>
    <dsp:sp modelId="{F3015949-11E3-4BB9-BA64-65E6E72686A6}">
      <dsp:nvSpPr>
        <dsp:cNvPr id="0" name=""/>
        <dsp:cNvSpPr/>
      </dsp:nvSpPr>
      <dsp:spPr>
        <a:xfrm>
          <a:off x="5083389" y="2815166"/>
          <a:ext cx="2469543" cy="98781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디자인 업데이트</a:t>
          </a:r>
          <a:r>
            <a:rPr lang="en-US" altLang="ko-KR" sz="1800" kern="1200" dirty="0"/>
            <a:t>(6</a:t>
          </a:r>
          <a:r>
            <a:rPr lang="ko-KR" altLang="en-US" sz="1800" kern="1200" dirty="0"/>
            <a:t>월</a:t>
          </a:r>
          <a:r>
            <a:rPr lang="en-US" altLang="ko-KR" sz="1800" kern="1200" dirty="0"/>
            <a:t>)</a:t>
          </a:r>
          <a:endParaRPr lang="ko-KR" altLang="en-US" sz="1800" kern="1200" dirty="0"/>
        </a:p>
      </dsp:txBody>
      <dsp:txXfrm>
        <a:off x="5577298" y="2815166"/>
        <a:ext cx="1481726" cy="987817"/>
      </dsp:txXfrm>
    </dsp:sp>
    <dsp:sp modelId="{28BA74DA-0B21-4851-98D0-30E6AF9B5854}">
      <dsp:nvSpPr>
        <dsp:cNvPr id="0" name=""/>
        <dsp:cNvSpPr/>
      </dsp:nvSpPr>
      <dsp:spPr>
        <a:xfrm>
          <a:off x="371025" y="4070765"/>
          <a:ext cx="2975353" cy="11901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사운드 업데이트</a:t>
          </a:r>
          <a:r>
            <a:rPr lang="en-US" altLang="ko-KR" sz="2100" kern="1200" dirty="0"/>
            <a:t>(7</a:t>
          </a:r>
          <a:r>
            <a:rPr lang="ko-KR" altLang="en-US" sz="2100" kern="1200" dirty="0"/>
            <a:t>월</a:t>
          </a:r>
          <a:r>
            <a:rPr lang="en-US" altLang="ko-KR" sz="2100" kern="1200" dirty="0"/>
            <a:t>)</a:t>
          </a:r>
          <a:endParaRPr lang="ko-KR" altLang="en-US" sz="2100" kern="1200" dirty="0"/>
        </a:p>
      </dsp:txBody>
      <dsp:txXfrm>
        <a:off x="966096" y="4070765"/>
        <a:ext cx="1785212" cy="1190141"/>
      </dsp:txXfrm>
    </dsp:sp>
    <dsp:sp modelId="{2F174F4D-6F41-4977-B6DE-E06F50E45CF2}">
      <dsp:nvSpPr>
        <dsp:cNvPr id="0" name=""/>
        <dsp:cNvSpPr/>
      </dsp:nvSpPr>
      <dsp:spPr>
        <a:xfrm>
          <a:off x="2959582" y="4171927"/>
          <a:ext cx="2469543" cy="98781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정식 출시</a:t>
          </a:r>
        </a:p>
      </dsp:txBody>
      <dsp:txXfrm>
        <a:off x="3453491" y="4171927"/>
        <a:ext cx="1481726" cy="9878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9698DA-3D9E-4598-A999-ED7BAAC1DF9B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3DE73D-3E80-44D9-A914-FC8B2D86AC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101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50C5F1-7A3B-4F30-9019-229C57DE2B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F7C1FB-3449-4B6B-A0DF-1ABAE9C9F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8FF6B6-FD4E-4562-BE99-DC807F15D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24C6-EDDE-44A2-99D5-08796498ED71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DB44CA-2877-4F0B-8372-DF533AE3F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B753AE-633A-4F8E-8ED2-71C13D6D3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D3D2-865D-4D08-904E-016FEE7C3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017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BF0F25-EF4D-447D-9E5C-AC1FB14E8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49F4D4-A72C-4AD2-8AF4-F409D4FA4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F3958C-7B0C-480A-BF2D-C12A8BFD4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24C6-EDDE-44A2-99D5-08796498ED71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01C746-41DB-47F0-A5C6-383601AA7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78FA59-6F8B-4B9A-AB4D-A21112B80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D3D2-865D-4D08-904E-016FEE7C3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122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60163F5-3433-45DF-8861-123EC31785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DC1BF1-7104-4470-8ABF-655934DBD7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B16E39-3FFB-4021-96DE-30AB6B93C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24C6-EDDE-44A2-99D5-08796498ED71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EF10CB-879F-4795-9E80-BF4235625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7E7BFA-CA77-4812-9405-B7CAF0879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D3D2-865D-4D08-904E-016FEE7C3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095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DAB49C-5D13-43AB-932E-D883C26CF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AC2777-5E81-4668-A58B-094DF7BB9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0A3FEA-A10E-4B48-9EA9-0957EC0EA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24C6-EDDE-44A2-99D5-08796498ED71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69DEB6-F27A-47F5-9B47-55138AE72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DF364E-7E27-4E90-96FE-4BE25ED22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D3D2-865D-4D08-904E-016FEE7C3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838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35D7F-061E-40F3-97BF-046B712DD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D90581-7818-4BAB-9845-E8C93F8A6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7C589D-C7A8-4080-996F-67709345D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24C6-EDDE-44A2-99D5-08796498ED71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81790A-8FA3-4D79-ABFF-1C594B681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803EB3-7358-4A62-B1A9-57FF9CFAE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D3D2-865D-4D08-904E-016FEE7C3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535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A77166-370D-4F0F-B3E7-C8F359F88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C4AA71-4CD5-4245-981F-B4233BCFC0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2C05C1-6DCE-44CF-A0A8-721A9889D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C7FB03-9339-4121-8AA0-842D6514E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24C6-EDDE-44A2-99D5-08796498ED71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61B05D-231C-4566-8DA9-77ED8EFE3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F7518D-CD0A-4333-A7EC-5A28F2258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D3D2-865D-4D08-904E-016FEE7C3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538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079780-2841-4BE6-8B3E-B7C96838C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6FC655-E2BB-4F1C-AC6D-7EB27D51B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9C6B1D-1214-4C41-AFD7-AAD0A0F87A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282EC35-B5D3-4AD3-82FB-8C0656067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5D2675-7638-4CA0-9BC4-D7A53CEA8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FCB17FD-454E-4288-B5BC-105B652FD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24C6-EDDE-44A2-99D5-08796498ED71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D81772-6013-490B-9823-E44762E14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8289D82-DC66-46D7-9CD3-03B772620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D3D2-865D-4D08-904E-016FEE7C3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511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281095-8E25-4323-9F24-8AA39DEB9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3FC89D8-07A1-4CEA-BC23-E656DB5CF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24C6-EDDE-44A2-99D5-08796498ED71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C3B3CE1-5EDF-4D79-9820-85F1FFB81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F9B0770-9C45-466E-B193-540BD5582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D3D2-865D-4D08-904E-016FEE7C3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882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9270F4A-2DE3-497C-ABA6-AB71C9A6A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24C6-EDDE-44A2-99D5-08796498ED71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160184-26D1-44EA-B79C-A06CE707F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D36272-5CCA-4873-BDC3-8A2FE9581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D3D2-865D-4D08-904E-016FEE7C3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748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20334A-2755-41F6-A254-1B9E1A5E2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E092D5-A13A-4471-94F8-532FAB20F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443265-FD8A-48F6-BAC4-80E9977CCB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47E05A-1E2A-46C1-A273-CC4CD047D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24C6-EDDE-44A2-99D5-08796498ED71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5E3CB2-3B74-4BCC-9825-30D37A1F8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D6C5E9-59E5-4AF2-8104-DB453B17F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D3D2-865D-4D08-904E-016FEE7C3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314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8A4E89-6050-4096-B304-64F8494EA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72F9DE5-53F7-4B0A-9786-5058339994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2A1829-41F5-4D7D-B1A2-46B2315C59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A48776-DD95-4326-A82E-97B4D0B9F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24C6-EDDE-44A2-99D5-08796498ED71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515465-4B7D-48A7-9222-E665FFC41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900CEE-52AA-4E18-8D03-54328F3FE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ED3D2-865D-4D08-904E-016FEE7C3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277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D168C4D-BF73-4305-BBD0-B6D40C019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3E01A4-8ED1-497B-A570-AFB77CDD55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D942A4-E37B-400A-8294-F887D7A46D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D24C6-EDDE-44A2-99D5-08796498ED71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1DA80E-E6BC-4E13-B130-FECF64363F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0672C5-8871-40A9-83A1-00C214174B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1ED3D2-865D-4D08-904E-016FEE7C3D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931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meinsight.co.kr/news/articleView.html?idxno=30961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hyperlink" Target="https://post.naver.com/viewer/postView.nhn?volumeNo=34354283&amp;memberNo=483336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ajunews.com/view/20240104151922317" TargetMode="External"/><Relationship Id="rId5" Type="http://schemas.openxmlformats.org/officeDocument/2006/relationships/hyperlink" Target="https://dealsite.co.kr/articles/115393" TargetMode="External"/><Relationship Id="rId4" Type="http://schemas.openxmlformats.org/officeDocument/2006/relationships/hyperlink" Target="https://www.seoul.co.kr/news/economy/IT/2023/04/19/20230419021001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87700" y="1175148"/>
            <a:ext cx="2704300" cy="4507704"/>
            <a:chOff x="0" y="0"/>
            <a:chExt cx="1068365" cy="17808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8366" cy="1780821"/>
            </a:xfrm>
            <a:custGeom>
              <a:avLst/>
              <a:gdLst/>
              <a:ahLst/>
              <a:cxnLst/>
              <a:rect l="l" t="t" r="r" b="b"/>
              <a:pathLst>
                <a:path w="1068366" h="1780821">
                  <a:moveTo>
                    <a:pt x="0" y="0"/>
                  </a:moveTo>
                  <a:lnTo>
                    <a:pt x="1068366" y="0"/>
                  </a:lnTo>
                  <a:lnTo>
                    <a:pt x="1068366" y="1780821"/>
                  </a:lnTo>
                  <a:lnTo>
                    <a:pt x="0" y="1780821"/>
                  </a:lnTo>
                  <a:close/>
                </a:path>
              </a:pathLst>
            </a:custGeom>
            <a:solidFill>
              <a:srgbClr val="9B6F3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68365" cy="1818921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400"/>
                </a:lnSpc>
              </a:pPr>
              <a:endParaRPr sz="120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85800" y="2074708"/>
            <a:ext cx="4876101" cy="1869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53"/>
              </a:lnSpc>
            </a:pPr>
            <a:r>
              <a:rPr lang="ko-KR" altLang="en-US" sz="5324" i="1" dirty="0">
                <a:solidFill>
                  <a:srgbClr val="9B6F3E"/>
                </a:solidFill>
                <a:latin typeface="Baskerville Old Face" panose="02020602080505020303" pitchFamily="18" charset="0"/>
                <a:ea typeface="Baskerville Display PT Italics"/>
                <a:cs typeface="Baskerville Display PT Italics"/>
                <a:sym typeface="Baskerville Display PT Italics"/>
              </a:rPr>
              <a:t>개인 프로젝트</a:t>
            </a:r>
            <a:endParaRPr lang="en-US" altLang="ko-KR" sz="5324" i="1" dirty="0">
              <a:solidFill>
                <a:srgbClr val="9B6F3E"/>
              </a:solidFill>
              <a:latin typeface="Baskerville Old Face" panose="02020602080505020303" pitchFamily="18" charset="0"/>
              <a:ea typeface="Baskerville Display PT Italics"/>
              <a:cs typeface="Baskerville Display PT Italics"/>
              <a:sym typeface="Baskerville Display PT Italics"/>
            </a:endParaRPr>
          </a:p>
          <a:p>
            <a:pPr>
              <a:lnSpc>
                <a:spcPts val="7453"/>
              </a:lnSpc>
            </a:pPr>
            <a:r>
              <a:rPr lang="ko-KR" altLang="en-US" sz="5324" i="1" dirty="0">
                <a:solidFill>
                  <a:srgbClr val="9B6F3E"/>
                </a:solidFill>
                <a:latin typeface="Baskerville Old Face" panose="02020602080505020303" pitchFamily="18" charset="0"/>
                <a:ea typeface="Baskerville Display PT Italics"/>
                <a:cs typeface="Baskerville Display PT Italics"/>
                <a:sym typeface="Baskerville Display PT Italics"/>
              </a:rPr>
              <a:t>기획서</a:t>
            </a:r>
            <a:endParaRPr lang="en-US" sz="5324" i="1" dirty="0">
              <a:solidFill>
                <a:srgbClr val="9B6F3E"/>
              </a:solidFill>
              <a:latin typeface="Baskerville Old Face" panose="02020602080505020303" pitchFamily="18" charset="0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85800" y="4213360"/>
            <a:ext cx="5334000" cy="377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en-US" altLang="ko-KR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	</a:t>
            </a:r>
          </a:p>
          <a:p>
            <a:pPr algn="just">
              <a:lnSpc>
                <a:spcPts val="1400"/>
              </a:lnSpc>
            </a:pPr>
            <a:r>
              <a:rPr lang="en-US" altLang="ko-KR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Baskerville Old Face" panose="02020602080505020303" pitchFamily="18" charset="0"/>
                <a:ea typeface="이롭게 바탕체 OTF Medium" panose="020B0600000101010101" pitchFamily="34" charset="-127"/>
                <a:cs typeface="Inter"/>
                <a:sym typeface="Inter"/>
              </a:rPr>
              <a:t>간단한 규칙에 전략 보드 게임</a:t>
            </a:r>
            <a:endParaRPr lang="en-US" dirty="0">
              <a:solidFill>
                <a:srgbClr val="000000"/>
              </a:solidFill>
              <a:latin typeface="Baskerville Old Face" panose="02020602080505020303" pitchFamily="18" charset="0"/>
              <a:ea typeface="이롭게 바탕체 OTF Medium" panose="020B0600000101010101" pitchFamily="34" charset="-127"/>
              <a:cs typeface="Inter"/>
              <a:sym typeface="Inte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85800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2024.10.04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79011" y="354724"/>
            <a:ext cx="2327189" cy="16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ko-KR" altLang="en-US" sz="10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조하진</a:t>
            </a:r>
            <a:endParaRPr lang="en-US" altLang="ko-KR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" name="AutoShape 13"/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030" name="Picture 6" descr="https://i.pinimg.com/564x/49/60/b2/4960b2507e1ffa86b01169439e51a5b2.jpg">
            <a:extLst>
              <a:ext uri="{FF2B5EF4-FFF2-40B4-BE49-F238E27FC236}">
                <a16:creationId xmlns:a16="http://schemas.microsoft.com/office/drawing/2014/main" id="{AB3416B3-CE98-40DA-9A6E-2257AD9E7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01" y="1425617"/>
            <a:ext cx="6630099" cy="372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769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타원 64">
            <a:extLst>
              <a:ext uri="{FF2B5EF4-FFF2-40B4-BE49-F238E27FC236}">
                <a16:creationId xmlns:a16="http://schemas.microsoft.com/office/drawing/2014/main" id="{37976B2B-D4C5-4811-B1B7-A4050741F1DD}"/>
              </a:ext>
            </a:extLst>
          </p:cNvPr>
          <p:cNvSpPr/>
          <p:nvPr/>
        </p:nvSpPr>
        <p:spPr>
          <a:xfrm>
            <a:off x="3298618" y="2933691"/>
            <a:ext cx="587228" cy="548831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적</a:t>
            </a:r>
            <a:r>
              <a:rPr lang="ko-KR" altLang="en-US" sz="700" dirty="0"/>
              <a:t> </a:t>
            </a: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AA896B8E-E5E9-4D15-AD5F-EB0A67B5D8DB}"/>
              </a:ext>
            </a:extLst>
          </p:cNvPr>
          <p:cNvSpPr/>
          <p:nvPr/>
        </p:nvSpPr>
        <p:spPr>
          <a:xfrm>
            <a:off x="3298618" y="1662482"/>
            <a:ext cx="641994" cy="6225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/>
              <a:t>Npc</a:t>
            </a:r>
            <a:endParaRPr lang="ko-KR" altLang="en-US" sz="1000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8C20107-539E-447C-8782-44990D9CC903}"/>
              </a:ext>
            </a:extLst>
          </p:cNvPr>
          <p:cNvSpPr/>
          <p:nvPr/>
        </p:nvSpPr>
        <p:spPr>
          <a:xfrm>
            <a:off x="3298618" y="4816679"/>
            <a:ext cx="587229" cy="6040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26BD4E-17B2-4002-B33C-51ADAA5CB0A6}"/>
              </a:ext>
            </a:extLst>
          </p:cNvPr>
          <p:cNvSpPr/>
          <p:nvPr/>
        </p:nvSpPr>
        <p:spPr>
          <a:xfrm>
            <a:off x="3298618" y="4163710"/>
            <a:ext cx="587229" cy="6040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BB31C3A-59F0-4EBE-BBED-55B5ACB0AF86}"/>
              </a:ext>
            </a:extLst>
          </p:cNvPr>
          <p:cNvSpPr/>
          <p:nvPr/>
        </p:nvSpPr>
        <p:spPr>
          <a:xfrm>
            <a:off x="3306139" y="3521112"/>
            <a:ext cx="587229" cy="60400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8F7B8599-DA90-4DAD-86F5-0D851E09CD3D}"/>
              </a:ext>
            </a:extLst>
          </p:cNvPr>
          <p:cNvSpPr/>
          <p:nvPr/>
        </p:nvSpPr>
        <p:spPr>
          <a:xfrm>
            <a:off x="3298618" y="2315329"/>
            <a:ext cx="594750" cy="56940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아군</a:t>
            </a:r>
            <a:r>
              <a:rPr lang="ko-KR" altLang="en-US" sz="700" dirty="0"/>
              <a:t> </a:t>
            </a: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E4757ECA-8702-4AFB-913F-7AD8F8D8DB56}"/>
              </a:ext>
            </a:extLst>
          </p:cNvPr>
          <p:cNvSpPr/>
          <p:nvPr/>
        </p:nvSpPr>
        <p:spPr>
          <a:xfrm>
            <a:off x="3298618" y="1006793"/>
            <a:ext cx="641994" cy="62258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Player</a:t>
            </a:r>
            <a:endParaRPr lang="ko-KR" altLang="en-US" sz="700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68EC4F6-D86C-45FF-8977-1361B6DE9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795902"/>
              </p:ext>
            </p:extLst>
          </p:nvPr>
        </p:nvGraphicFramePr>
        <p:xfrm>
          <a:off x="4255366" y="1006544"/>
          <a:ext cx="5639238" cy="44374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619">
                  <a:extLst>
                    <a:ext uri="{9D8B030D-6E8A-4147-A177-3AD203B41FA5}">
                      <a16:colId xmlns:a16="http://schemas.microsoft.com/office/drawing/2014/main" val="493125930"/>
                    </a:ext>
                  </a:extLst>
                </a:gridCol>
                <a:gridCol w="2819619">
                  <a:extLst>
                    <a:ext uri="{9D8B030D-6E8A-4147-A177-3AD203B41FA5}">
                      <a16:colId xmlns:a16="http://schemas.microsoft.com/office/drawing/2014/main" val="1471759404"/>
                    </a:ext>
                  </a:extLst>
                </a:gridCol>
              </a:tblGrid>
              <a:tr h="6257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플레이어 말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err="1">
                          <a:solidFill>
                            <a:schemeClr val="bg1"/>
                          </a:solidFill>
                        </a:rPr>
                        <a:t>사망시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 플레이어 패배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461734"/>
                  </a:ext>
                </a:extLst>
              </a:tr>
              <a:tr h="6257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보스 말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err="1">
                          <a:solidFill>
                            <a:schemeClr val="bg1"/>
                          </a:solidFill>
                        </a:rPr>
                        <a:t>사망시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 스테이지 클리어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3860551"/>
                  </a:ext>
                </a:extLst>
              </a:tr>
              <a:tr h="6257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아군 말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영입을 통해 수를 늘릴 수 있다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371129"/>
                  </a:ext>
                </a:extLst>
              </a:tr>
              <a:tr h="6257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적 말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보스에 따라 정해진 말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15772"/>
                  </a:ext>
                </a:extLst>
              </a:tr>
              <a:tr h="6257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플레이어 진형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플레이어 말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아군 말을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전투 시작 전 배치 가능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882975"/>
                  </a:ext>
                </a:extLst>
              </a:tr>
              <a:tr h="6257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중립 지형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배치 불가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이동 가능 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구역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607582"/>
                  </a:ext>
                </a:extLst>
              </a:tr>
              <a:tr h="6257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적 진형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보스 말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적군 말이 배치 됨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339224"/>
                  </a:ext>
                </a:extLst>
              </a:tr>
            </a:tbl>
          </a:graphicData>
        </a:graphic>
      </p:graphicFrame>
      <p:sp>
        <p:nvSpPr>
          <p:cNvPr id="15" name="TextBox 6">
            <a:extLst>
              <a:ext uri="{FF2B5EF4-FFF2-40B4-BE49-F238E27FC236}">
                <a16:creationId xmlns:a16="http://schemas.microsoft.com/office/drawing/2014/main" id="{60DDCD73-EDC3-46CD-A6EA-39C2E6F5C32A}"/>
              </a:ext>
            </a:extLst>
          </p:cNvPr>
          <p:cNvSpPr txBox="1"/>
          <p:nvPr/>
        </p:nvSpPr>
        <p:spPr>
          <a:xfrm>
            <a:off x="4255366" y="-145079"/>
            <a:ext cx="3681267" cy="850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53"/>
              </a:lnSpc>
            </a:pP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시스템 </a:t>
            </a:r>
            <a:r>
              <a:rPr lang="en-US" altLang="ko-KR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: </a:t>
            </a: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전투</a:t>
            </a:r>
            <a:endParaRPr lang="en-US" sz="4000" i="1" dirty="0">
              <a:solidFill>
                <a:srgbClr val="9B6F3E"/>
              </a:solidFill>
              <a:latin typeface="Baskerville Display PT Italics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DDD2C42B-FFDE-430A-A6B3-9FEC41C914E7}"/>
              </a:ext>
            </a:extLst>
          </p:cNvPr>
          <p:cNvSpPr txBox="1"/>
          <p:nvPr/>
        </p:nvSpPr>
        <p:spPr>
          <a:xfrm>
            <a:off x="685800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시스템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147D8B68-E11E-4D3D-843B-3CFB099BE462}"/>
              </a:ext>
            </a:extLst>
          </p:cNvPr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10</a:t>
            </a:r>
          </a:p>
        </p:txBody>
      </p:sp>
      <p:sp>
        <p:nvSpPr>
          <p:cNvPr id="20" name="AutoShape 4">
            <a:extLst>
              <a:ext uri="{FF2B5EF4-FFF2-40B4-BE49-F238E27FC236}">
                <a16:creationId xmlns:a16="http://schemas.microsoft.com/office/drawing/2014/main" id="{E6B6C598-034E-4262-8B84-3F63888BB274}"/>
              </a:ext>
            </a:extLst>
          </p:cNvPr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5">
            <a:extLst>
              <a:ext uri="{FF2B5EF4-FFF2-40B4-BE49-F238E27FC236}">
                <a16:creationId xmlns:a16="http://schemas.microsoft.com/office/drawing/2014/main" id="{5C224A18-5468-47C2-811B-15D4B6FBC762}"/>
              </a:ext>
            </a:extLst>
          </p:cNvPr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58913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라오루 - 탐욕의 왕 공략">
            <a:extLst>
              <a:ext uri="{FF2B5EF4-FFF2-40B4-BE49-F238E27FC236}">
                <a16:creationId xmlns:a16="http://schemas.microsoft.com/office/drawing/2014/main" id="{445D0818-B778-4338-9860-ADCB6F350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10" y="1502737"/>
            <a:ext cx="5969117" cy="335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859E3-F931-4B3D-A69F-113A73480912}"/>
              </a:ext>
            </a:extLst>
          </p:cNvPr>
          <p:cNvSpPr txBox="1"/>
          <p:nvPr/>
        </p:nvSpPr>
        <p:spPr>
          <a:xfrm>
            <a:off x="1209265" y="4978313"/>
            <a:ext cx="4412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맞닿은 말이 가진 각각의 숫자 범위 내</a:t>
            </a:r>
            <a:r>
              <a:rPr lang="en-US" altLang="ko-KR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, </a:t>
            </a:r>
          </a:p>
          <a:p>
            <a:pPr algn="ctr"/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랜덤으로 정해진 숫자를 비교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2D1FC1-056F-4BDE-99D8-FE9C0F6E4E77}"/>
              </a:ext>
            </a:extLst>
          </p:cNvPr>
          <p:cNvSpPr txBox="1"/>
          <p:nvPr/>
        </p:nvSpPr>
        <p:spPr>
          <a:xfrm>
            <a:off x="9154496" y="1498190"/>
            <a:ext cx="18791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1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승리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739C62-11A6-42D7-BA1E-C415B542E2D7}"/>
              </a:ext>
            </a:extLst>
          </p:cNvPr>
          <p:cNvSpPr txBox="1"/>
          <p:nvPr/>
        </p:nvSpPr>
        <p:spPr>
          <a:xfrm>
            <a:off x="9220150" y="3781231"/>
            <a:ext cx="18791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FF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패배</a:t>
            </a:r>
          </a:p>
        </p:txBody>
      </p:sp>
      <p:sp>
        <p:nvSpPr>
          <p:cNvPr id="8" name="오각형 7">
            <a:extLst>
              <a:ext uri="{FF2B5EF4-FFF2-40B4-BE49-F238E27FC236}">
                <a16:creationId xmlns:a16="http://schemas.microsoft.com/office/drawing/2014/main" id="{B51D962A-BC82-4426-9CD9-F6383051A6C8}"/>
              </a:ext>
            </a:extLst>
          </p:cNvPr>
          <p:cNvSpPr/>
          <p:nvPr/>
        </p:nvSpPr>
        <p:spPr>
          <a:xfrm>
            <a:off x="7799730" y="2052188"/>
            <a:ext cx="1191237" cy="1073790"/>
          </a:xfrm>
          <a:prstGeom prst="pentagon">
            <a:avLst/>
          </a:prstGeom>
          <a:solidFill>
            <a:schemeClr val="bg2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1~5</a:t>
            </a:r>
            <a:endParaRPr lang="ko-KR" altLang="en-US" dirty="0"/>
          </a:p>
        </p:txBody>
      </p:sp>
      <p:sp>
        <p:nvSpPr>
          <p:cNvPr id="10" name="오각형 9">
            <a:extLst>
              <a:ext uri="{FF2B5EF4-FFF2-40B4-BE49-F238E27FC236}">
                <a16:creationId xmlns:a16="http://schemas.microsoft.com/office/drawing/2014/main" id="{C63258FA-DF89-4868-B0F0-3E71625BDA4A}"/>
              </a:ext>
            </a:extLst>
          </p:cNvPr>
          <p:cNvSpPr/>
          <p:nvPr/>
        </p:nvSpPr>
        <p:spPr>
          <a:xfrm>
            <a:off x="10245064" y="2012674"/>
            <a:ext cx="1191237" cy="1073790"/>
          </a:xfrm>
          <a:prstGeom prst="pentagon">
            <a:avLst/>
          </a:prstGeom>
          <a:solidFill>
            <a:schemeClr val="bg2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1~3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ACFFB6-A836-48E8-87BC-79D4F39A2BE6}"/>
              </a:ext>
            </a:extLst>
          </p:cNvPr>
          <p:cNvCxnSpPr>
            <a:cxnSpLocks/>
          </p:cNvCxnSpPr>
          <p:nvPr/>
        </p:nvCxnSpPr>
        <p:spPr>
          <a:xfrm>
            <a:off x="9238385" y="2672063"/>
            <a:ext cx="8556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695AA92-681F-4A9C-B777-D6880284BCD0}"/>
              </a:ext>
            </a:extLst>
          </p:cNvPr>
          <p:cNvSpPr txBox="1"/>
          <p:nvPr/>
        </p:nvSpPr>
        <p:spPr>
          <a:xfrm>
            <a:off x="7936633" y="853388"/>
            <a:ext cx="31626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Ex) </a:t>
            </a:r>
            <a:r>
              <a:rPr lang="ko-KR" altLang="en-US" sz="15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아군 말 </a:t>
            </a:r>
            <a:r>
              <a:rPr lang="en-US" altLang="ko-KR" sz="15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3, </a:t>
            </a:r>
            <a:r>
              <a:rPr lang="ko-KR" altLang="en-US" sz="15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적 말 </a:t>
            </a:r>
            <a:r>
              <a:rPr lang="en-US" altLang="ko-KR" sz="15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2</a:t>
            </a:r>
          </a:p>
          <a:p>
            <a:pPr algn="ctr"/>
            <a:r>
              <a:rPr lang="ko-KR" altLang="en-US" sz="15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아군</a:t>
            </a:r>
            <a:r>
              <a:rPr lang="en-US" altLang="ko-KR" sz="15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(</a:t>
            </a:r>
            <a:r>
              <a:rPr lang="ko-KR" altLang="en-US" sz="15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승리</a:t>
            </a:r>
            <a:r>
              <a:rPr lang="en-US" altLang="ko-KR" sz="15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)  /   </a:t>
            </a:r>
            <a:r>
              <a:rPr lang="ko-KR" altLang="en-US" sz="15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적</a:t>
            </a:r>
            <a:r>
              <a:rPr lang="en-US" altLang="ko-KR" sz="15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(</a:t>
            </a:r>
            <a:r>
              <a:rPr lang="ko-KR" altLang="en-US" sz="15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패배</a:t>
            </a:r>
            <a:r>
              <a:rPr lang="en-US" altLang="ko-KR" sz="15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)</a:t>
            </a:r>
            <a:endParaRPr lang="ko-KR" altLang="en-US" sz="15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2A9432-CDB9-4EFC-A6A3-8E5353C2D9DD}"/>
              </a:ext>
            </a:extLst>
          </p:cNvPr>
          <p:cNvSpPr txBox="1"/>
          <p:nvPr/>
        </p:nvSpPr>
        <p:spPr>
          <a:xfrm>
            <a:off x="7571306" y="3147171"/>
            <a:ext cx="4112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상대 숫자 만큼 숫자 범위 최대치 감소</a:t>
            </a:r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algn="ctr"/>
            <a:r>
              <a:rPr lang="en-US" altLang="ko-KR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 (</a:t>
            </a:r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해당 스테이지 동안</a:t>
            </a:r>
            <a:r>
              <a:rPr lang="en-US" altLang="ko-KR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)</a:t>
            </a:r>
            <a:endParaRPr lang="ko-KR" altLang="en-US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3DE90C-9CCE-4CA9-AD7B-A05E40133A39}"/>
              </a:ext>
            </a:extLst>
          </p:cNvPr>
          <p:cNvSpPr/>
          <p:nvPr/>
        </p:nvSpPr>
        <p:spPr>
          <a:xfrm>
            <a:off x="7961800" y="4166707"/>
            <a:ext cx="1076411" cy="1193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말</a:t>
            </a:r>
          </a:p>
        </p:txBody>
      </p:sp>
      <p:sp>
        <p:nvSpPr>
          <p:cNvPr id="19" name="순서도: 수동 입력 18">
            <a:extLst>
              <a:ext uri="{FF2B5EF4-FFF2-40B4-BE49-F238E27FC236}">
                <a16:creationId xmlns:a16="http://schemas.microsoft.com/office/drawing/2014/main" id="{4976EEA8-FFA8-4037-84A4-E92B73F0486E}"/>
              </a:ext>
            </a:extLst>
          </p:cNvPr>
          <p:cNvSpPr/>
          <p:nvPr/>
        </p:nvSpPr>
        <p:spPr>
          <a:xfrm>
            <a:off x="10376783" y="4714808"/>
            <a:ext cx="968578" cy="645786"/>
          </a:xfrm>
          <a:prstGeom prst="flowChartManualIn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수동 입력 19">
            <a:extLst>
              <a:ext uri="{FF2B5EF4-FFF2-40B4-BE49-F238E27FC236}">
                <a16:creationId xmlns:a16="http://schemas.microsoft.com/office/drawing/2014/main" id="{088F8A0C-C6F7-4C6F-AF2A-E55588FC691B}"/>
              </a:ext>
            </a:extLst>
          </p:cNvPr>
          <p:cNvSpPr/>
          <p:nvPr/>
        </p:nvSpPr>
        <p:spPr>
          <a:xfrm rot="10800000">
            <a:off x="10386218" y="4246831"/>
            <a:ext cx="959141" cy="553999"/>
          </a:xfrm>
          <a:prstGeom prst="flowChartManualIn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178AE3B-0A25-4EBC-832D-4C007ED32096}"/>
              </a:ext>
            </a:extLst>
          </p:cNvPr>
          <p:cNvCxnSpPr>
            <a:cxnSpLocks/>
          </p:cNvCxnSpPr>
          <p:nvPr/>
        </p:nvCxnSpPr>
        <p:spPr>
          <a:xfrm>
            <a:off x="9301243" y="4657830"/>
            <a:ext cx="8556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7F4CBB4-A4CD-42F2-A8EC-583D7431F5EF}"/>
              </a:ext>
            </a:extLst>
          </p:cNvPr>
          <p:cNvSpPr txBox="1"/>
          <p:nvPr/>
        </p:nvSpPr>
        <p:spPr>
          <a:xfrm>
            <a:off x="8226449" y="5458213"/>
            <a:ext cx="4037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 해당 말 파괴 및 삭제</a:t>
            </a:r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r>
              <a:rPr lang="en-US" altLang="ko-KR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(</a:t>
            </a:r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스테이지 종류 후에도 유지</a:t>
            </a:r>
            <a:r>
              <a:rPr lang="en-US" altLang="ko-KR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)</a:t>
            </a:r>
            <a:endParaRPr lang="ko-KR" altLang="en-US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23" name="TextBox 6">
            <a:extLst>
              <a:ext uri="{FF2B5EF4-FFF2-40B4-BE49-F238E27FC236}">
                <a16:creationId xmlns:a16="http://schemas.microsoft.com/office/drawing/2014/main" id="{7E126158-B3B0-46D7-806F-8BCD2FDDEE52}"/>
              </a:ext>
            </a:extLst>
          </p:cNvPr>
          <p:cNvSpPr txBox="1"/>
          <p:nvPr/>
        </p:nvSpPr>
        <p:spPr>
          <a:xfrm>
            <a:off x="4255366" y="-145079"/>
            <a:ext cx="3681267" cy="850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53"/>
              </a:lnSpc>
            </a:pP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전투 </a:t>
            </a:r>
            <a:r>
              <a:rPr lang="en-US" altLang="ko-KR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: </a:t>
            </a: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전투처리</a:t>
            </a:r>
            <a:endParaRPr lang="en-US" sz="4000" i="1" dirty="0">
              <a:solidFill>
                <a:srgbClr val="9B6F3E"/>
              </a:solidFill>
              <a:latin typeface="Baskerville Display PT Italics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id="{9B1840C8-FD6E-4E9B-A509-9133F1513658}"/>
              </a:ext>
            </a:extLst>
          </p:cNvPr>
          <p:cNvSpPr txBox="1"/>
          <p:nvPr/>
        </p:nvSpPr>
        <p:spPr>
          <a:xfrm>
            <a:off x="685800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시스템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86E7DE76-3B9F-40FB-884C-D130E6D58AF5}"/>
              </a:ext>
            </a:extLst>
          </p:cNvPr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11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D6C8D1E3-A604-4496-A16E-D2251F0E7A6B}"/>
              </a:ext>
            </a:extLst>
          </p:cNvPr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5">
            <a:extLst>
              <a:ext uri="{FF2B5EF4-FFF2-40B4-BE49-F238E27FC236}">
                <a16:creationId xmlns:a16="http://schemas.microsoft.com/office/drawing/2014/main" id="{4AD38767-7915-4384-AE97-0184F79ED65E}"/>
              </a:ext>
            </a:extLst>
          </p:cNvPr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TextBox 2">
            <a:extLst>
              <a:ext uri="{FF2B5EF4-FFF2-40B4-BE49-F238E27FC236}">
                <a16:creationId xmlns:a16="http://schemas.microsoft.com/office/drawing/2014/main" id="{98C4084B-C8F1-40E3-A70D-68C1D0C1C769}"/>
              </a:ext>
            </a:extLst>
          </p:cNvPr>
          <p:cNvSpPr txBox="1"/>
          <p:nvPr/>
        </p:nvSpPr>
        <p:spPr>
          <a:xfrm>
            <a:off x="574410" y="1216147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모티브 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라이브러리 오브 루이나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4021264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76A3E3-A553-4197-9C8A-85D799176B5D}"/>
              </a:ext>
            </a:extLst>
          </p:cNvPr>
          <p:cNvSpPr/>
          <p:nvPr/>
        </p:nvSpPr>
        <p:spPr>
          <a:xfrm>
            <a:off x="935314" y="1112019"/>
            <a:ext cx="10321372" cy="467266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20E8845-E6A0-4CEB-B5B1-571C9A830090}"/>
              </a:ext>
            </a:extLst>
          </p:cNvPr>
          <p:cNvSpPr/>
          <p:nvPr/>
        </p:nvSpPr>
        <p:spPr>
          <a:xfrm>
            <a:off x="2865015" y="2373829"/>
            <a:ext cx="2764637" cy="177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F83516-D828-46A0-8623-7C6BD5C8FE6B}"/>
              </a:ext>
            </a:extLst>
          </p:cNvPr>
          <p:cNvSpPr/>
          <p:nvPr/>
        </p:nvSpPr>
        <p:spPr>
          <a:xfrm>
            <a:off x="6518827" y="2373829"/>
            <a:ext cx="2884941" cy="177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영입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C4EAAE2-86F7-4F7E-86E4-7B53944E94C9}"/>
              </a:ext>
            </a:extLst>
          </p:cNvPr>
          <p:cNvSpPr/>
          <p:nvPr/>
        </p:nvSpPr>
        <p:spPr>
          <a:xfrm>
            <a:off x="8527118" y="5138679"/>
            <a:ext cx="2399252" cy="375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다음 스테이지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0722689-E8F2-4C2B-A4CD-ADB9A3D14E46}"/>
              </a:ext>
            </a:extLst>
          </p:cNvPr>
          <p:cNvSpPr/>
          <p:nvPr/>
        </p:nvSpPr>
        <p:spPr>
          <a:xfrm>
            <a:off x="1272040" y="5185123"/>
            <a:ext cx="2399252" cy="375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아군 확인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A2DB86-8DB9-4788-A77C-9C23B379DF94}"/>
              </a:ext>
            </a:extLst>
          </p:cNvPr>
          <p:cNvSpPr/>
          <p:nvPr/>
        </p:nvSpPr>
        <p:spPr>
          <a:xfrm>
            <a:off x="1272040" y="1218569"/>
            <a:ext cx="662730" cy="578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설정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784558-EC39-4CDB-B6EE-EAD037B88D75}"/>
              </a:ext>
            </a:extLst>
          </p:cNvPr>
          <p:cNvSpPr txBox="1"/>
          <p:nvPr/>
        </p:nvSpPr>
        <p:spPr>
          <a:xfrm>
            <a:off x="3228072" y="4218175"/>
            <a:ext cx="2671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플레이어 </a:t>
            </a:r>
            <a:r>
              <a:rPr lang="ko-KR" altLang="en-US" dirty="0" err="1"/>
              <a:t>레벨업</a:t>
            </a:r>
            <a:r>
              <a:rPr lang="ko-KR" altLang="en-US" dirty="0"/>
              <a:t> </a:t>
            </a:r>
            <a:r>
              <a:rPr lang="en-US" altLang="ko-KR" dirty="0"/>
              <a:t>or </a:t>
            </a:r>
          </a:p>
          <a:p>
            <a:r>
              <a:rPr lang="ko-KR" altLang="en-US" dirty="0"/>
              <a:t>아군 말 강화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EF0479-5204-4543-B124-1EEF3D1F0432}"/>
              </a:ext>
            </a:extLst>
          </p:cNvPr>
          <p:cNvSpPr txBox="1"/>
          <p:nvPr/>
        </p:nvSpPr>
        <p:spPr>
          <a:xfrm>
            <a:off x="6856544" y="4264064"/>
            <a:ext cx="2671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아군 말 추가</a:t>
            </a:r>
            <a:endParaRPr lang="en-US" altLang="ko-KR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5DD65D-4F45-4AD4-906F-938FCE3C60C4}"/>
              </a:ext>
            </a:extLst>
          </p:cNvPr>
          <p:cNvSpPr/>
          <p:nvPr/>
        </p:nvSpPr>
        <p:spPr>
          <a:xfrm>
            <a:off x="8739406" y="1367081"/>
            <a:ext cx="2399252" cy="375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보유 금액</a:t>
            </a:r>
            <a:endParaRPr lang="ko-KR" altLang="en-US" dirty="0"/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251259BB-E779-4866-B9CA-0BDD02E31B7E}"/>
              </a:ext>
            </a:extLst>
          </p:cNvPr>
          <p:cNvSpPr txBox="1"/>
          <p:nvPr/>
        </p:nvSpPr>
        <p:spPr>
          <a:xfrm>
            <a:off x="4255366" y="-145079"/>
            <a:ext cx="3681267" cy="850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53"/>
              </a:lnSpc>
            </a:pP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시스템 </a:t>
            </a:r>
            <a:r>
              <a:rPr lang="en-US" altLang="ko-KR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: </a:t>
            </a: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상점</a:t>
            </a:r>
            <a:endParaRPr lang="en-US" sz="4000" i="1" dirty="0">
              <a:solidFill>
                <a:srgbClr val="9B6F3E"/>
              </a:solidFill>
              <a:latin typeface="Baskerville Display PT Italics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13E0A407-50D8-423B-A6A6-00FB14EB72D0}"/>
              </a:ext>
            </a:extLst>
          </p:cNvPr>
          <p:cNvSpPr txBox="1"/>
          <p:nvPr/>
        </p:nvSpPr>
        <p:spPr>
          <a:xfrm>
            <a:off x="685800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시스템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859267B2-3246-4E45-B975-53CA05767DB6}"/>
              </a:ext>
            </a:extLst>
          </p:cNvPr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12</a:t>
            </a:r>
          </a:p>
        </p:txBody>
      </p:sp>
      <p:sp>
        <p:nvSpPr>
          <p:cNvPr id="18" name="AutoShape 4">
            <a:extLst>
              <a:ext uri="{FF2B5EF4-FFF2-40B4-BE49-F238E27FC236}">
                <a16:creationId xmlns:a16="http://schemas.microsoft.com/office/drawing/2014/main" id="{75A67B19-DAC9-4BF7-9E49-74E0396DFD32}"/>
              </a:ext>
            </a:extLst>
          </p:cNvPr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5">
            <a:extLst>
              <a:ext uri="{FF2B5EF4-FFF2-40B4-BE49-F238E27FC236}">
                <a16:creationId xmlns:a16="http://schemas.microsoft.com/office/drawing/2014/main" id="{91252979-B093-487E-823B-4482272B290F}"/>
              </a:ext>
            </a:extLst>
          </p:cNvPr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3877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76A3E3-A553-4197-9C8A-85D799176B5D}"/>
              </a:ext>
            </a:extLst>
          </p:cNvPr>
          <p:cNvSpPr/>
          <p:nvPr/>
        </p:nvSpPr>
        <p:spPr>
          <a:xfrm>
            <a:off x="935314" y="1112019"/>
            <a:ext cx="10321372" cy="467266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20E8845-E6A0-4CEB-B5B1-571C9A830090}"/>
              </a:ext>
            </a:extLst>
          </p:cNvPr>
          <p:cNvSpPr/>
          <p:nvPr/>
        </p:nvSpPr>
        <p:spPr>
          <a:xfrm>
            <a:off x="2865015" y="2373829"/>
            <a:ext cx="2764637" cy="177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F83516-D828-46A0-8623-7C6BD5C8FE6B}"/>
              </a:ext>
            </a:extLst>
          </p:cNvPr>
          <p:cNvSpPr/>
          <p:nvPr/>
        </p:nvSpPr>
        <p:spPr>
          <a:xfrm>
            <a:off x="6518827" y="2373829"/>
            <a:ext cx="2884941" cy="177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영입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C4EAAE2-86F7-4F7E-86E4-7B53944E94C9}"/>
              </a:ext>
            </a:extLst>
          </p:cNvPr>
          <p:cNvSpPr/>
          <p:nvPr/>
        </p:nvSpPr>
        <p:spPr>
          <a:xfrm>
            <a:off x="8527118" y="5138679"/>
            <a:ext cx="2399252" cy="375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다음 스테이지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0722689-E8F2-4C2B-A4CD-ADB9A3D14E46}"/>
              </a:ext>
            </a:extLst>
          </p:cNvPr>
          <p:cNvSpPr/>
          <p:nvPr/>
        </p:nvSpPr>
        <p:spPr>
          <a:xfrm>
            <a:off x="1272040" y="5185123"/>
            <a:ext cx="2399252" cy="375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아군 확인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A2DB86-8DB9-4788-A77C-9C23B379DF94}"/>
              </a:ext>
            </a:extLst>
          </p:cNvPr>
          <p:cNvSpPr/>
          <p:nvPr/>
        </p:nvSpPr>
        <p:spPr>
          <a:xfrm>
            <a:off x="1272040" y="1218569"/>
            <a:ext cx="662730" cy="578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설정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784558-EC39-4CDB-B6EE-EAD037B88D75}"/>
              </a:ext>
            </a:extLst>
          </p:cNvPr>
          <p:cNvSpPr txBox="1"/>
          <p:nvPr/>
        </p:nvSpPr>
        <p:spPr>
          <a:xfrm>
            <a:off x="3228072" y="4218175"/>
            <a:ext cx="2671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플레이어 </a:t>
            </a:r>
            <a:r>
              <a:rPr lang="ko-KR" altLang="en-US" dirty="0" err="1"/>
              <a:t>레벨업</a:t>
            </a:r>
            <a:r>
              <a:rPr lang="ko-KR" altLang="en-US" dirty="0"/>
              <a:t> </a:t>
            </a:r>
            <a:r>
              <a:rPr lang="en-US" altLang="ko-KR" dirty="0"/>
              <a:t>or </a:t>
            </a:r>
          </a:p>
          <a:p>
            <a:r>
              <a:rPr lang="ko-KR" altLang="en-US" dirty="0"/>
              <a:t>아군 말 강화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EF0479-5204-4543-B124-1EEF3D1F0432}"/>
              </a:ext>
            </a:extLst>
          </p:cNvPr>
          <p:cNvSpPr txBox="1"/>
          <p:nvPr/>
        </p:nvSpPr>
        <p:spPr>
          <a:xfrm>
            <a:off x="6856544" y="4264064"/>
            <a:ext cx="2671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아군 말 추가</a:t>
            </a:r>
            <a:endParaRPr lang="en-US" altLang="ko-KR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5DD65D-4F45-4AD4-906F-938FCE3C60C4}"/>
              </a:ext>
            </a:extLst>
          </p:cNvPr>
          <p:cNvSpPr/>
          <p:nvPr/>
        </p:nvSpPr>
        <p:spPr>
          <a:xfrm>
            <a:off x="8739406" y="1367081"/>
            <a:ext cx="2399252" cy="375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보유 금액</a:t>
            </a:r>
            <a:endParaRPr lang="ko-KR" altLang="en-US" dirty="0"/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251259BB-E779-4866-B9CA-0BDD02E31B7E}"/>
              </a:ext>
            </a:extLst>
          </p:cNvPr>
          <p:cNvSpPr txBox="1"/>
          <p:nvPr/>
        </p:nvSpPr>
        <p:spPr>
          <a:xfrm>
            <a:off x="4255366" y="-145079"/>
            <a:ext cx="3681267" cy="850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53"/>
              </a:lnSpc>
            </a:pP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상점 </a:t>
            </a:r>
            <a:r>
              <a:rPr lang="en-US" altLang="ko-KR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: </a:t>
            </a: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강화</a:t>
            </a:r>
            <a:endParaRPr lang="en-US" sz="4000" i="1" dirty="0">
              <a:solidFill>
                <a:srgbClr val="9B6F3E"/>
              </a:solidFill>
              <a:latin typeface="Baskerville Display PT Italics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13E0A407-50D8-423B-A6A6-00FB14EB72D0}"/>
              </a:ext>
            </a:extLst>
          </p:cNvPr>
          <p:cNvSpPr txBox="1"/>
          <p:nvPr/>
        </p:nvSpPr>
        <p:spPr>
          <a:xfrm>
            <a:off x="685800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시스템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859267B2-3246-4E45-B975-53CA05767DB6}"/>
              </a:ext>
            </a:extLst>
          </p:cNvPr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13</a:t>
            </a:r>
          </a:p>
        </p:txBody>
      </p:sp>
      <p:sp>
        <p:nvSpPr>
          <p:cNvPr id="18" name="AutoShape 4">
            <a:extLst>
              <a:ext uri="{FF2B5EF4-FFF2-40B4-BE49-F238E27FC236}">
                <a16:creationId xmlns:a16="http://schemas.microsoft.com/office/drawing/2014/main" id="{75A67B19-DAC9-4BF7-9E49-74E0396DFD32}"/>
              </a:ext>
            </a:extLst>
          </p:cNvPr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5">
            <a:extLst>
              <a:ext uri="{FF2B5EF4-FFF2-40B4-BE49-F238E27FC236}">
                <a16:creationId xmlns:a16="http://schemas.microsoft.com/office/drawing/2014/main" id="{91252979-B093-487E-823B-4482272B290F}"/>
              </a:ext>
            </a:extLst>
          </p:cNvPr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8411E10-2B72-4EBF-9A5A-C9D4A59B359D}"/>
              </a:ext>
            </a:extLst>
          </p:cNvPr>
          <p:cNvGrpSpPr/>
          <p:nvPr/>
        </p:nvGrpSpPr>
        <p:grpSpPr>
          <a:xfrm>
            <a:off x="935314" y="1131372"/>
            <a:ext cx="10321372" cy="4672668"/>
            <a:chOff x="935314" y="1131372"/>
            <a:chExt cx="10321372" cy="467266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524B1C4-FF8E-44EF-B78B-58B0FC0BF10F}"/>
                </a:ext>
              </a:extLst>
            </p:cNvPr>
            <p:cNvSpPr/>
            <p:nvPr/>
          </p:nvSpPr>
          <p:spPr>
            <a:xfrm>
              <a:off x="935314" y="1131372"/>
              <a:ext cx="10321372" cy="467266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1AACC74-ECAD-4204-8BA3-30C7668FCAAC}"/>
                </a:ext>
              </a:extLst>
            </p:cNvPr>
            <p:cNvSpPr/>
            <p:nvPr/>
          </p:nvSpPr>
          <p:spPr>
            <a:xfrm>
              <a:off x="8527119" y="5140884"/>
              <a:ext cx="2399252" cy="3758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상점으로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F9513C3-9630-4265-ACA5-B7690BAE1211}"/>
                </a:ext>
              </a:extLst>
            </p:cNvPr>
            <p:cNvSpPr/>
            <p:nvPr/>
          </p:nvSpPr>
          <p:spPr>
            <a:xfrm>
              <a:off x="1272041" y="5187328"/>
              <a:ext cx="2399252" cy="3758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아군 선택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D3019AD-6C90-4607-9837-9A49D4105599}"/>
                </a:ext>
              </a:extLst>
            </p:cNvPr>
            <p:cNvSpPr/>
            <p:nvPr/>
          </p:nvSpPr>
          <p:spPr>
            <a:xfrm>
              <a:off x="1272041" y="1220774"/>
              <a:ext cx="662730" cy="5788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설정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87BFAF6-0853-4DD6-84C5-3F0544E575C2}"/>
                </a:ext>
              </a:extLst>
            </p:cNvPr>
            <p:cNvSpPr/>
            <p:nvPr/>
          </p:nvSpPr>
          <p:spPr>
            <a:xfrm>
              <a:off x="8739407" y="1220774"/>
              <a:ext cx="2399252" cy="3758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100 G</a:t>
              </a:r>
              <a:endParaRPr lang="ko-KR" altLang="en-US" dirty="0"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74FC2070-DA91-4184-A153-FD767D0AF5FD}"/>
                </a:ext>
              </a:extLst>
            </p:cNvPr>
            <p:cNvGrpSpPr/>
            <p:nvPr/>
          </p:nvGrpSpPr>
          <p:grpSpPr>
            <a:xfrm>
              <a:off x="5178991" y="2320478"/>
              <a:ext cx="1625627" cy="1936632"/>
              <a:chOff x="4489951" y="5163507"/>
              <a:chExt cx="1285860" cy="1522831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5968E91E-5A84-427E-9176-A6A98CAE2966}"/>
                  </a:ext>
                </a:extLst>
              </p:cNvPr>
              <p:cNvGrpSpPr/>
              <p:nvPr/>
            </p:nvGrpSpPr>
            <p:grpSpPr>
              <a:xfrm>
                <a:off x="4489951" y="5163507"/>
                <a:ext cx="1285860" cy="1522831"/>
                <a:chOff x="1459306" y="2077365"/>
                <a:chExt cx="2198294" cy="2896110"/>
              </a:xfrm>
            </p:grpSpPr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07823281-6530-4F58-9682-3C86B21D6E76}"/>
                    </a:ext>
                  </a:extLst>
                </p:cNvPr>
                <p:cNvSpPr/>
                <p:nvPr/>
              </p:nvSpPr>
              <p:spPr>
                <a:xfrm>
                  <a:off x="1459306" y="2077365"/>
                  <a:ext cx="2198294" cy="2896110"/>
                </a:xfrm>
                <a:prstGeom prst="rect">
                  <a:avLst/>
                </a:prstGeom>
                <a:solidFill>
                  <a:srgbClr val="DB5F5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9400D225-34E5-466E-988D-EF546D73D20C}"/>
                    </a:ext>
                  </a:extLst>
                </p:cNvPr>
                <p:cNvSpPr/>
                <p:nvPr/>
              </p:nvSpPr>
              <p:spPr>
                <a:xfrm>
                  <a:off x="1652631" y="4294908"/>
                  <a:ext cx="1812022" cy="375843"/>
                </a:xfrm>
                <a:prstGeom prst="rect">
                  <a:avLst/>
                </a:prstGeom>
                <a:solidFill>
                  <a:srgbClr val="8A141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err="1"/>
                    <a:t>체셔</a:t>
                  </a:r>
                  <a:r>
                    <a:rPr lang="ko-KR" altLang="en-US" sz="1000" dirty="0"/>
                    <a:t> </a:t>
                  </a:r>
                  <a:r>
                    <a:rPr lang="ko-KR" altLang="en-US" sz="1000" dirty="0" err="1"/>
                    <a:t>캣</a:t>
                  </a:r>
                  <a:r>
                    <a:rPr lang="ko-KR" altLang="en-US" sz="1000" dirty="0"/>
                    <a:t> </a:t>
                  </a:r>
                  <a:r>
                    <a:rPr lang="en-US" altLang="ko-KR" sz="1000" dirty="0"/>
                    <a:t>+1</a:t>
                  </a:r>
                </a:p>
              </p:txBody>
            </p:sp>
          </p:grpSp>
          <p:pic>
            <p:nvPicPr>
              <p:cNvPr id="48" name="Picture 2" descr="external/upload....">
                <a:extLst>
                  <a:ext uri="{FF2B5EF4-FFF2-40B4-BE49-F238E27FC236}">
                    <a16:creationId xmlns:a16="http://schemas.microsoft.com/office/drawing/2014/main" id="{9B8A11CF-6DC9-4D51-9157-E65A39076D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3344" y="5301169"/>
                <a:ext cx="924949" cy="9249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E50BF646-45F2-450F-9A31-C0F815A42A31}"/>
                </a:ext>
              </a:extLst>
            </p:cNvPr>
            <p:cNvGrpSpPr/>
            <p:nvPr/>
          </p:nvGrpSpPr>
          <p:grpSpPr>
            <a:xfrm>
              <a:off x="3329988" y="2331879"/>
              <a:ext cx="1625627" cy="1936632"/>
              <a:chOff x="2977689" y="5201757"/>
              <a:chExt cx="1285860" cy="1522831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C8F2463B-136A-4D06-96A3-9FBC8DD1EFA2}"/>
                  </a:ext>
                </a:extLst>
              </p:cNvPr>
              <p:cNvGrpSpPr/>
              <p:nvPr/>
            </p:nvGrpSpPr>
            <p:grpSpPr>
              <a:xfrm>
                <a:off x="2977689" y="5201757"/>
                <a:ext cx="1285860" cy="1522831"/>
                <a:chOff x="1459306" y="2077365"/>
                <a:chExt cx="2198294" cy="2896110"/>
              </a:xfrm>
            </p:grpSpPr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9A1874B1-A201-4866-8859-1D6C43CA7CAE}"/>
                    </a:ext>
                  </a:extLst>
                </p:cNvPr>
                <p:cNvSpPr/>
                <p:nvPr/>
              </p:nvSpPr>
              <p:spPr>
                <a:xfrm>
                  <a:off x="1459306" y="2077365"/>
                  <a:ext cx="2198294" cy="2896110"/>
                </a:xfrm>
                <a:prstGeom prst="rect">
                  <a:avLst/>
                </a:prstGeom>
                <a:solidFill>
                  <a:srgbClr val="DB5F5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E981CCB7-628B-489B-8368-65B52286B60B}"/>
                    </a:ext>
                  </a:extLst>
                </p:cNvPr>
                <p:cNvSpPr/>
                <p:nvPr/>
              </p:nvSpPr>
              <p:spPr>
                <a:xfrm>
                  <a:off x="1652631" y="4294908"/>
                  <a:ext cx="1812022" cy="375843"/>
                </a:xfrm>
                <a:prstGeom prst="rect">
                  <a:avLst/>
                </a:prstGeom>
                <a:solidFill>
                  <a:srgbClr val="8A141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/>
                    <a:t>흰 토끼</a:t>
                  </a:r>
                </a:p>
              </p:txBody>
            </p:sp>
          </p:grpSp>
          <p:pic>
            <p:nvPicPr>
              <p:cNvPr id="44" name="Picture 2" descr="https://i.pinimg.com/564x/7b/e3/46/7be34632df899e45a79d0ca394026aa7.jpg">
                <a:extLst>
                  <a:ext uri="{FF2B5EF4-FFF2-40B4-BE49-F238E27FC236}">
                    <a16:creationId xmlns:a16="http://schemas.microsoft.com/office/drawing/2014/main" id="{2683CDE7-1FC3-43EE-9327-E5DCC7A24F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0554" y="5343016"/>
                <a:ext cx="876465" cy="8469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3D1D54E-9E5F-49F3-AF7D-29341FAAA161}"/>
                </a:ext>
              </a:extLst>
            </p:cNvPr>
            <p:cNvGrpSpPr/>
            <p:nvPr/>
          </p:nvGrpSpPr>
          <p:grpSpPr>
            <a:xfrm>
              <a:off x="7031085" y="2320478"/>
              <a:ext cx="1625627" cy="1936632"/>
              <a:chOff x="2977689" y="5201757"/>
              <a:chExt cx="1285860" cy="1522831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661DA962-2522-451E-97DD-BE2FA059BA6D}"/>
                  </a:ext>
                </a:extLst>
              </p:cNvPr>
              <p:cNvGrpSpPr/>
              <p:nvPr/>
            </p:nvGrpSpPr>
            <p:grpSpPr>
              <a:xfrm>
                <a:off x="2977689" y="5201757"/>
                <a:ext cx="1285860" cy="1522831"/>
                <a:chOff x="1459306" y="2077365"/>
                <a:chExt cx="2198294" cy="2896110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3CC30150-7B3B-4FD0-80C3-1A03845B9D6A}"/>
                    </a:ext>
                  </a:extLst>
                </p:cNvPr>
                <p:cNvSpPr/>
                <p:nvPr/>
              </p:nvSpPr>
              <p:spPr>
                <a:xfrm>
                  <a:off x="1459306" y="2077365"/>
                  <a:ext cx="2198294" cy="2896110"/>
                </a:xfrm>
                <a:prstGeom prst="rect">
                  <a:avLst/>
                </a:prstGeom>
                <a:solidFill>
                  <a:srgbClr val="DB5F5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3F90BB93-330C-48DE-BD85-61E91506FE78}"/>
                    </a:ext>
                  </a:extLst>
                </p:cNvPr>
                <p:cNvSpPr/>
                <p:nvPr/>
              </p:nvSpPr>
              <p:spPr>
                <a:xfrm>
                  <a:off x="1652631" y="4294908"/>
                  <a:ext cx="1812022" cy="375843"/>
                </a:xfrm>
                <a:prstGeom prst="rect">
                  <a:avLst/>
                </a:prstGeom>
                <a:solidFill>
                  <a:srgbClr val="8A141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/>
                    <a:t>흰 토끼</a:t>
                  </a:r>
                </a:p>
              </p:txBody>
            </p:sp>
          </p:grpSp>
          <p:pic>
            <p:nvPicPr>
              <p:cNvPr id="40" name="Picture 2" descr="https://i.pinimg.com/564x/7b/e3/46/7be34632df899e45a79d0ca394026aa7.jpg">
                <a:extLst>
                  <a:ext uri="{FF2B5EF4-FFF2-40B4-BE49-F238E27FC236}">
                    <a16:creationId xmlns:a16="http://schemas.microsoft.com/office/drawing/2014/main" id="{9A9EA42D-4355-4488-B6D5-BA99A7902C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0554" y="5343016"/>
                <a:ext cx="876465" cy="8469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498A6964-532F-4864-B03A-197392ACB91A}"/>
                </a:ext>
              </a:extLst>
            </p:cNvPr>
            <p:cNvGrpSpPr/>
            <p:nvPr/>
          </p:nvGrpSpPr>
          <p:grpSpPr>
            <a:xfrm>
              <a:off x="8930457" y="2331879"/>
              <a:ext cx="1625627" cy="1936632"/>
              <a:chOff x="2977689" y="5201757"/>
              <a:chExt cx="1285860" cy="1522831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4FDACB1F-055B-4CB9-A124-8C9EDC93093C}"/>
                  </a:ext>
                </a:extLst>
              </p:cNvPr>
              <p:cNvGrpSpPr/>
              <p:nvPr/>
            </p:nvGrpSpPr>
            <p:grpSpPr>
              <a:xfrm>
                <a:off x="2977689" y="5201757"/>
                <a:ext cx="1285860" cy="1522831"/>
                <a:chOff x="1459306" y="2077365"/>
                <a:chExt cx="2198294" cy="2896110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8208AD46-4B0F-4FF1-85BB-C85C7A502C0B}"/>
                    </a:ext>
                  </a:extLst>
                </p:cNvPr>
                <p:cNvSpPr/>
                <p:nvPr/>
              </p:nvSpPr>
              <p:spPr>
                <a:xfrm>
                  <a:off x="1459306" y="2077365"/>
                  <a:ext cx="2198294" cy="2896110"/>
                </a:xfrm>
                <a:prstGeom prst="rect">
                  <a:avLst/>
                </a:prstGeom>
                <a:solidFill>
                  <a:srgbClr val="DB5F5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4A4AD8E2-A709-4B39-8B4D-C98C03582016}"/>
                    </a:ext>
                  </a:extLst>
                </p:cNvPr>
                <p:cNvSpPr/>
                <p:nvPr/>
              </p:nvSpPr>
              <p:spPr>
                <a:xfrm>
                  <a:off x="1652631" y="4294908"/>
                  <a:ext cx="1812022" cy="375843"/>
                </a:xfrm>
                <a:prstGeom prst="rect">
                  <a:avLst/>
                </a:prstGeom>
                <a:solidFill>
                  <a:srgbClr val="8A141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/>
                    <a:t>흰 토끼</a:t>
                  </a:r>
                </a:p>
              </p:txBody>
            </p:sp>
          </p:grpSp>
          <p:pic>
            <p:nvPicPr>
              <p:cNvPr id="36" name="Picture 2" descr="https://i.pinimg.com/564x/7b/e3/46/7be34632df899e45a79d0ca394026aa7.jpg">
                <a:extLst>
                  <a:ext uri="{FF2B5EF4-FFF2-40B4-BE49-F238E27FC236}">
                    <a16:creationId xmlns:a16="http://schemas.microsoft.com/office/drawing/2014/main" id="{7C1B548C-E0E4-4770-A182-1F66667142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0554" y="5343016"/>
                <a:ext cx="876465" cy="8469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5D630468-99AD-469D-B27C-CEA1F73D07BE}"/>
                </a:ext>
              </a:extLst>
            </p:cNvPr>
            <p:cNvGrpSpPr/>
            <p:nvPr/>
          </p:nvGrpSpPr>
          <p:grpSpPr>
            <a:xfrm>
              <a:off x="1541250" y="2331879"/>
              <a:ext cx="1693214" cy="1936630"/>
              <a:chOff x="1531237" y="5147587"/>
              <a:chExt cx="1285860" cy="1522831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56F81BB0-4937-4330-8D03-4E18B059C7DB}"/>
                  </a:ext>
                </a:extLst>
              </p:cNvPr>
              <p:cNvGrpSpPr/>
              <p:nvPr/>
            </p:nvGrpSpPr>
            <p:grpSpPr>
              <a:xfrm>
                <a:off x="1531237" y="5147587"/>
                <a:ext cx="1285860" cy="1522831"/>
                <a:chOff x="1459306" y="2077365"/>
                <a:chExt cx="2198294" cy="2896110"/>
              </a:xfrm>
            </p:grpSpPr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553C25AF-A313-4AF9-BDCC-0DC8B213AFB4}"/>
                    </a:ext>
                  </a:extLst>
                </p:cNvPr>
                <p:cNvSpPr/>
                <p:nvPr/>
              </p:nvSpPr>
              <p:spPr>
                <a:xfrm>
                  <a:off x="1459306" y="2077365"/>
                  <a:ext cx="2198294" cy="2896110"/>
                </a:xfrm>
                <a:prstGeom prst="rect">
                  <a:avLst/>
                </a:prstGeom>
                <a:solidFill>
                  <a:srgbClr val="DB5F5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6C23A25E-AE7B-43A2-9DED-F72A5E5F6025}"/>
                    </a:ext>
                  </a:extLst>
                </p:cNvPr>
                <p:cNvSpPr/>
                <p:nvPr/>
              </p:nvSpPr>
              <p:spPr>
                <a:xfrm>
                  <a:off x="1652631" y="4294908"/>
                  <a:ext cx="1812022" cy="375843"/>
                </a:xfrm>
                <a:prstGeom prst="rect">
                  <a:avLst/>
                </a:prstGeom>
                <a:solidFill>
                  <a:srgbClr val="8A141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/>
                    <a:t>앨리스</a:t>
                  </a:r>
                </a:p>
              </p:txBody>
            </p:sp>
          </p:grp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27F3EFB5-3827-4D16-A9D3-5F229DEE14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03062" y="5311648"/>
                <a:ext cx="685852" cy="91447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25800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76A3E3-A553-4197-9C8A-85D799176B5D}"/>
              </a:ext>
            </a:extLst>
          </p:cNvPr>
          <p:cNvSpPr/>
          <p:nvPr/>
        </p:nvSpPr>
        <p:spPr>
          <a:xfrm>
            <a:off x="935314" y="1336963"/>
            <a:ext cx="10321372" cy="467266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F83516-D828-46A0-8623-7C6BD5C8FE6B}"/>
              </a:ext>
            </a:extLst>
          </p:cNvPr>
          <p:cNvSpPr/>
          <p:nvPr/>
        </p:nvSpPr>
        <p:spPr>
          <a:xfrm>
            <a:off x="1836858" y="2462457"/>
            <a:ext cx="2884941" cy="177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말 이미지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클릭시</a:t>
            </a:r>
            <a:r>
              <a:rPr lang="ko-KR" altLang="en-US" dirty="0"/>
              <a:t> 효과 확인</a:t>
            </a:r>
            <a:r>
              <a:rPr lang="en-US" altLang="ko-KR" dirty="0"/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C4EAAE2-86F7-4F7E-86E4-7B53944E94C9}"/>
              </a:ext>
            </a:extLst>
          </p:cNvPr>
          <p:cNvSpPr/>
          <p:nvPr/>
        </p:nvSpPr>
        <p:spPr>
          <a:xfrm>
            <a:off x="8527118" y="5363623"/>
            <a:ext cx="2399252" cy="375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상점으로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0722689-E8F2-4C2B-A4CD-ADB9A3D14E46}"/>
              </a:ext>
            </a:extLst>
          </p:cNvPr>
          <p:cNvSpPr/>
          <p:nvPr/>
        </p:nvSpPr>
        <p:spPr>
          <a:xfrm>
            <a:off x="1272040" y="5410067"/>
            <a:ext cx="2399252" cy="375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아군 선택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A2DB86-8DB9-4788-A77C-9C23B379DF94}"/>
              </a:ext>
            </a:extLst>
          </p:cNvPr>
          <p:cNvSpPr/>
          <p:nvPr/>
        </p:nvSpPr>
        <p:spPr>
          <a:xfrm>
            <a:off x="1272040" y="1443513"/>
            <a:ext cx="662730" cy="578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설정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A971E04-79F8-41D7-BDD8-3432457C85DB}"/>
              </a:ext>
            </a:extLst>
          </p:cNvPr>
          <p:cNvSpPr/>
          <p:nvPr/>
        </p:nvSpPr>
        <p:spPr>
          <a:xfrm>
            <a:off x="7114958" y="2421218"/>
            <a:ext cx="2884941" cy="177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말 이미지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클릭시</a:t>
            </a:r>
            <a:r>
              <a:rPr lang="ko-KR" altLang="en-US" dirty="0"/>
              <a:t> 효과 확인</a:t>
            </a:r>
            <a:r>
              <a:rPr lang="en-US" altLang="ko-KR" dirty="0"/>
              <a:t>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3891853-8E03-4EF7-871A-145BB2A732A8}"/>
              </a:ext>
            </a:extLst>
          </p:cNvPr>
          <p:cNvSpPr/>
          <p:nvPr/>
        </p:nvSpPr>
        <p:spPr>
          <a:xfrm>
            <a:off x="4721799" y="4566493"/>
            <a:ext cx="2399252" cy="375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140 </a:t>
            </a:r>
            <a:r>
              <a:rPr lang="ko-KR" altLang="en-US" dirty="0"/>
              <a:t>골드</a:t>
            </a:r>
          </a:p>
        </p:txBody>
      </p:sp>
      <p:sp>
        <p:nvSpPr>
          <p:cNvPr id="19" name="오각형 18">
            <a:extLst>
              <a:ext uri="{FF2B5EF4-FFF2-40B4-BE49-F238E27FC236}">
                <a16:creationId xmlns:a16="http://schemas.microsoft.com/office/drawing/2014/main" id="{6E8BDBA2-4C57-48B7-A809-35F16A8EB2CC}"/>
              </a:ext>
            </a:extLst>
          </p:cNvPr>
          <p:cNvSpPr/>
          <p:nvPr/>
        </p:nvSpPr>
        <p:spPr>
          <a:xfrm>
            <a:off x="9343927" y="1909244"/>
            <a:ext cx="1191237" cy="1073790"/>
          </a:xfrm>
          <a:prstGeom prst="pentagon">
            <a:avLst/>
          </a:prstGeom>
          <a:solidFill>
            <a:schemeClr val="bg2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1~5</a:t>
            </a:r>
            <a:endParaRPr lang="ko-KR" altLang="en-US" dirty="0"/>
          </a:p>
        </p:txBody>
      </p:sp>
      <p:sp>
        <p:nvSpPr>
          <p:cNvPr id="21" name="오각형 20">
            <a:extLst>
              <a:ext uri="{FF2B5EF4-FFF2-40B4-BE49-F238E27FC236}">
                <a16:creationId xmlns:a16="http://schemas.microsoft.com/office/drawing/2014/main" id="{15769313-C5DB-4BCF-8E40-549A5CBDED0D}"/>
              </a:ext>
            </a:extLst>
          </p:cNvPr>
          <p:cNvSpPr/>
          <p:nvPr/>
        </p:nvSpPr>
        <p:spPr>
          <a:xfrm>
            <a:off x="4193625" y="1806339"/>
            <a:ext cx="1191237" cy="1073790"/>
          </a:xfrm>
          <a:prstGeom prst="pentagon">
            <a:avLst/>
          </a:prstGeom>
          <a:solidFill>
            <a:schemeClr val="bg2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1~3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BFEB06A-BB20-4020-817F-255BBFF3D756}"/>
              </a:ext>
            </a:extLst>
          </p:cNvPr>
          <p:cNvCxnSpPr>
            <a:cxnSpLocks/>
          </p:cNvCxnSpPr>
          <p:nvPr/>
        </p:nvCxnSpPr>
        <p:spPr>
          <a:xfrm>
            <a:off x="4820544" y="3349505"/>
            <a:ext cx="20640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CAA4828-9841-432D-A964-D2488585D19D}"/>
              </a:ext>
            </a:extLst>
          </p:cNvPr>
          <p:cNvSpPr txBox="1"/>
          <p:nvPr/>
        </p:nvSpPr>
        <p:spPr>
          <a:xfrm>
            <a:off x="7114958" y="923569"/>
            <a:ext cx="4391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아군 말 선택으로 강화 할 말 선택 가능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D88099-6DC1-4757-A1E7-241D6116F878}"/>
              </a:ext>
            </a:extLst>
          </p:cNvPr>
          <p:cNvSpPr/>
          <p:nvPr/>
        </p:nvSpPr>
        <p:spPr>
          <a:xfrm>
            <a:off x="8739406" y="1443513"/>
            <a:ext cx="2399252" cy="375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보유 금액</a:t>
            </a:r>
            <a:endParaRPr lang="ko-KR" altLang="en-US" dirty="0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129C2BEA-C87A-463D-A841-5751F1B6FA59}"/>
              </a:ext>
            </a:extLst>
          </p:cNvPr>
          <p:cNvSpPr txBox="1"/>
          <p:nvPr/>
        </p:nvSpPr>
        <p:spPr>
          <a:xfrm>
            <a:off x="4255366" y="-145079"/>
            <a:ext cx="3681267" cy="850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53"/>
              </a:lnSpc>
            </a:pP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상점 </a:t>
            </a:r>
            <a:r>
              <a:rPr lang="en-US" altLang="ko-KR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: </a:t>
            </a: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강화</a:t>
            </a:r>
            <a:endParaRPr lang="en-US" sz="4000" i="1" dirty="0">
              <a:solidFill>
                <a:srgbClr val="9B6F3E"/>
              </a:solidFill>
              <a:latin typeface="Baskerville Display PT Italics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5A6EEF37-FD83-44A3-A6B8-2A40681C42A0}"/>
              </a:ext>
            </a:extLst>
          </p:cNvPr>
          <p:cNvSpPr txBox="1"/>
          <p:nvPr/>
        </p:nvSpPr>
        <p:spPr>
          <a:xfrm>
            <a:off x="685800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시스템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BDEE6401-78FB-4B62-A824-C36DBB628ADE}"/>
              </a:ext>
            </a:extLst>
          </p:cNvPr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14</a:t>
            </a:r>
          </a:p>
        </p:txBody>
      </p:sp>
      <p:sp>
        <p:nvSpPr>
          <p:cNvPr id="22" name="AutoShape 4">
            <a:extLst>
              <a:ext uri="{FF2B5EF4-FFF2-40B4-BE49-F238E27FC236}">
                <a16:creationId xmlns:a16="http://schemas.microsoft.com/office/drawing/2014/main" id="{3F8397E9-4775-4F4D-B5F6-41CFBD259389}"/>
              </a:ext>
            </a:extLst>
          </p:cNvPr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5">
            <a:extLst>
              <a:ext uri="{FF2B5EF4-FFF2-40B4-BE49-F238E27FC236}">
                <a16:creationId xmlns:a16="http://schemas.microsoft.com/office/drawing/2014/main" id="{F757B60F-1D9E-45DF-81A7-BD41082E1375}"/>
              </a:ext>
            </a:extLst>
          </p:cNvPr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87452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76A3E3-A553-4197-9C8A-85D799176B5D}"/>
              </a:ext>
            </a:extLst>
          </p:cNvPr>
          <p:cNvSpPr/>
          <p:nvPr/>
        </p:nvSpPr>
        <p:spPr>
          <a:xfrm>
            <a:off x="1013378" y="1132327"/>
            <a:ext cx="10321372" cy="467266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F83516-D828-46A0-8623-7C6BD5C8FE6B}"/>
              </a:ext>
            </a:extLst>
          </p:cNvPr>
          <p:cNvSpPr/>
          <p:nvPr/>
        </p:nvSpPr>
        <p:spPr>
          <a:xfrm>
            <a:off x="2306885" y="1595701"/>
            <a:ext cx="2884941" cy="177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플레이어 말 이미지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클릭시</a:t>
            </a:r>
            <a:r>
              <a:rPr lang="ko-KR" altLang="en-US" dirty="0"/>
              <a:t> 효과 확인</a:t>
            </a:r>
            <a:r>
              <a:rPr lang="en-US" altLang="ko-KR" dirty="0"/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C4EAAE2-86F7-4F7E-86E4-7B53944E94C9}"/>
              </a:ext>
            </a:extLst>
          </p:cNvPr>
          <p:cNvSpPr/>
          <p:nvPr/>
        </p:nvSpPr>
        <p:spPr>
          <a:xfrm>
            <a:off x="8605182" y="5158987"/>
            <a:ext cx="2399252" cy="375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상점으로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0722689-E8F2-4C2B-A4CD-ADB9A3D14E46}"/>
              </a:ext>
            </a:extLst>
          </p:cNvPr>
          <p:cNvSpPr/>
          <p:nvPr/>
        </p:nvSpPr>
        <p:spPr>
          <a:xfrm>
            <a:off x="1350104" y="5205431"/>
            <a:ext cx="2399252" cy="375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아군 선택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A2DB86-8DB9-4788-A77C-9C23B379DF94}"/>
              </a:ext>
            </a:extLst>
          </p:cNvPr>
          <p:cNvSpPr/>
          <p:nvPr/>
        </p:nvSpPr>
        <p:spPr>
          <a:xfrm>
            <a:off x="1350104" y="1238877"/>
            <a:ext cx="662730" cy="578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설정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3891853-8E03-4EF7-871A-145BB2A732A8}"/>
              </a:ext>
            </a:extLst>
          </p:cNvPr>
          <p:cNvSpPr/>
          <p:nvPr/>
        </p:nvSpPr>
        <p:spPr>
          <a:xfrm>
            <a:off x="4799863" y="4361857"/>
            <a:ext cx="2399252" cy="375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140 </a:t>
            </a:r>
            <a:r>
              <a:rPr lang="ko-KR" altLang="en-US" dirty="0"/>
              <a:t>골드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A552381-2FE4-43E2-81C7-5E3F13393108}"/>
              </a:ext>
            </a:extLst>
          </p:cNvPr>
          <p:cNvSpPr/>
          <p:nvPr/>
        </p:nvSpPr>
        <p:spPr>
          <a:xfrm>
            <a:off x="2549729" y="3677905"/>
            <a:ext cx="2399252" cy="375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경험치 바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2112ECB-FE16-4A8A-9F75-BD26B67DE714}"/>
              </a:ext>
            </a:extLst>
          </p:cNvPr>
          <p:cNvSpPr/>
          <p:nvPr/>
        </p:nvSpPr>
        <p:spPr>
          <a:xfrm>
            <a:off x="7281587" y="1595701"/>
            <a:ext cx="2884941" cy="177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플레이어 말 이미지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클릭시</a:t>
            </a:r>
            <a:r>
              <a:rPr lang="ko-KR" altLang="en-US" dirty="0"/>
              <a:t> 효과 확인</a:t>
            </a:r>
            <a:r>
              <a:rPr lang="en-US" altLang="ko-KR" dirty="0"/>
              <a:t>)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4F1F46-3F4A-453C-A069-20ECF72B48EF}"/>
              </a:ext>
            </a:extLst>
          </p:cNvPr>
          <p:cNvSpPr/>
          <p:nvPr/>
        </p:nvSpPr>
        <p:spPr>
          <a:xfrm>
            <a:off x="7524431" y="3677905"/>
            <a:ext cx="2399252" cy="375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경험치 바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68B1207-A64E-4E67-A239-7189950C09EF}"/>
              </a:ext>
            </a:extLst>
          </p:cNvPr>
          <p:cNvCxnSpPr/>
          <p:nvPr/>
        </p:nvCxnSpPr>
        <p:spPr>
          <a:xfrm>
            <a:off x="5371226" y="2675493"/>
            <a:ext cx="1667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C71F4B6-47D9-447C-A2E4-B884F145462A}"/>
              </a:ext>
            </a:extLst>
          </p:cNvPr>
          <p:cNvSpPr txBox="1"/>
          <p:nvPr/>
        </p:nvSpPr>
        <p:spPr>
          <a:xfrm>
            <a:off x="1864612" y="3684416"/>
            <a:ext cx="810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LV 2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2FABC6-C565-42EE-A00A-BABE3B5174D1}"/>
              </a:ext>
            </a:extLst>
          </p:cNvPr>
          <p:cNvSpPr txBox="1"/>
          <p:nvPr/>
        </p:nvSpPr>
        <p:spPr>
          <a:xfrm>
            <a:off x="6875668" y="3684416"/>
            <a:ext cx="810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LV 3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97ECD9-B96E-491D-9008-099DD4832142}"/>
              </a:ext>
            </a:extLst>
          </p:cNvPr>
          <p:cNvSpPr/>
          <p:nvPr/>
        </p:nvSpPr>
        <p:spPr>
          <a:xfrm>
            <a:off x="8817470" y="1176093"/>
            <a:ext cx="2399252" cy="375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보유 금액</a:t>
            </a:r>
            <a:endParaRPr lang="ko-KR" altLang="en-US" dirty="0"/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95C258A5-C3EE-4FBC-8CBD-A0F719FB5459}"/>
              </a:ext>
            </a:extLst>
          </p:cNvPr>
          <p:cNvSpPr txBox="1"/>
          <p:nvPr/>
        </p:nvSpPr>
        <p:spPr>
          <a:xfrm>
            <a:off x="3730306" y="-145079"/>
            <a:ext cx="4855826" cy="850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53"/>
              </a:lnSpc>
            </a:pP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상점 </a:t>
            </a:r>
            <a:r>
              <a:rPr lang="en-US" altLang="ko-KR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: </a:t>
            </a: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강화 </a:t>
            </a:r>
            <a:r>
              <a:rPr lang="en-US" altLang="ko-KR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/ </a:t>
            </a: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플레이어</a:t>
            </a:r>
            <a:endParaRPr lang="en-US" sz="4000" i="1" dirty="0">
              <a:solidFill>
                <a:srgbClr val="9B6F3E"/>
              </a:solidFill>
              <a:latin typeface="Baskerville Display PT Italics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8E6E1CAD-2AE1-40B3-8F9E-69314EB27A7B}"/>
              </a:ext>
            </a:extLst>
          </p:cNvPr>
          <p:cNvSpPr txBox="1"/>
          <p:nvPr/>
        </p:nvSpPr>
        <p:spPr>
          <a:xfrm>
            <a:off x="685800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시스템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AC8E9A0-51CD-4CC3-A07D-2BCC25C16915}"/>
              </a:ext>
            </a:extLst>
          </p:cNvPr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15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79C04018-32EB-4170-94CF-B6C094597429}"/>
              </a:ext>
            </a:extLst>
          </p:cNvPr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5">
            <a:extLst>
              <a:ext uri="{FF2B5EF4-FFF2-40B4-BE49-F238E27FC236}">
                <a16:creationId xmlns:a16="http://schemas.microsoft.com/office/drawing/2014/main" id="{DCDD5139-3788-4527-951A-CD9062430EAA}"/>
              </a:ext>
            </a:extLst>
          </p:cNvPr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80593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76A3E3-A553-4197-9C8A-85D799176B5D}"/>
              </a:ext>
            </a:extLst>
          </p:cNvPr>
          <p:cNvSpPr/>
          <p:nvPr/>
        </p:nvSpPr>
        <p:spPr>
          <a:xfrm>
            <a:off x="1013378" y="1132327"/>
            <a:ext cx="10321372" cy="467266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F83516-D828-46A0-8623-7C6BD5C8FE6B}"/>
              </a:ext>
            </a:extLst>
          </p:cNvPr>
          <p:cNvSpPr/>
          <p:nvPr/>
        </p:nvSpPr>
        <p:spPr>
          <a:xfrm>
            <a:off x="2306885" y="1595701"/>
            <a:ext cx="2884941" cy="177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플레이어 말 이미지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클릭시</a:t>
            </a:r>
            <a:r>
              <a:rPr lang="ko-KR" altLang="en-US" dirty="0"/>
              <a:t> 효과 확인</a:t>
            </a:r>
            <a:r>
              <a:rPr lang="en-US" altLang="ko-KR" dirty="0"/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C4EAAE2-86F7-4F7E-86E4-7B53944E94C9}"/>
              </a:ext>
            </a:extLst>
          </p:cNvPr>
          <p:cNvSpPr/>
          <p:nvPr/>
        </p:nvSpPr>
        <p:spPr>
          <a:xfrm>
            <a:off x="8605182" y="5158987"/>
            <a:ext cx="2399252" cy="375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상점으로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0722689-E8F2-4C2B-A4CD-ADB9A3D14E46}"/>
              </a:ext>
            </a:extLst>
          </p:cNvPr>
          <p:cNvSpPr/>
          <p:nvPr/>
        </p:nvSpPr>
        <p:spPr>
          <a:xfrm>
            <a:off x="1350104" y="5205431"/>
            <a:ext cx="2399252" cy="375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아군 선택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A2DB86-8DB9-4788-A77C-9C23B379DF94}"/>
              </a:ext>
            </a:extLst>
          </p:cNvPr>
          <p:cNvSpPr/>
          <p:nvPr/>
        </p:nvSpPr>
        <p:spPr>
          <a:xfrm>
            <a:off x="1350104" y="1238877"/>
            <a:ext cx="662730" cy="578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설정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3891853-8E03-4EF7-871A-145BB2A732A8}"/>
              </a:ext>
            </a:extLst>
          </p:cNvPr>
          <p:cNvSpPr/>
          <p:nvPr/>
        </p:nvSpPr>
        <p:spPr>
          <a:xfrm>
            <a:off x="4799863" y="4361857"/>
            <a:ext cx="2399252" cy="375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140 </a:t>
            </a:r>
            <a:r>
              <a:rPr lang="ko-KR" altLang="en-US" dirty="0"/>
              <a:t>골드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A552381-2FE4-43E2-81C7-5E3F13393108}"/>
              </a:ext>
            </a:extLst>
          </p:cNvPr>
          <p:cNvSpPr/>
          <p:nvPr/>
        </p:nvSpPr>
        <p:spPr>
          <a:xfrm>
            <a:off x="2549729" y="3677905"/>
            <a:ext cx="2399252" cy="375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경험치 바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2112ECB-FE16-4A8A-9F75-BD26B67DE714}"/>
              </a:ext>
            </a:extLst>
          </p:cNvPr>
          <p:cNvSpPr/>
          <p:nvPr/>
        </p:nvSpPr>
        <p:spPr>
          <a:xfrm>
            <a:off x="7281587" y="1595701"/>
            <a:ext cx="2884941" cy="177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플레이어 말 이미지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클릭시</a:t>
            </a:r>
            <a:r>
              <a:rPr lang="ko-KR" altLang="en-US" dirty="0"/>
              <a:t> 효과 확인</a:t>
            </a:r>
            <a:r>
              <a:rPr lang="en-US" altLang="ko-KR" dirty="0"/>
              <a:t>)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4F1F46-3F4A-453C-A069-20ECF72B48EF}"/>
              </a:ext>
            </a:extLst>
          </p:cNvPr>
          <p:cNvSpPr/>
          <p:nvPr/>
        </p:nvSpPr>
        <p:spPr>
          <a:xfrm>
            <a:off x="7524431" y="3677905"/>
            <a:ext cx="2399252" cy="375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경험치 바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68B1207-A64E-4E67-A239-7189950C09EF}"/>
              </a:ext>
            </a:extLst>
          </p:cNvPr>
          <p:cNvCxnSpPr/>
          <p:nvPr/>
        </p:nvCxnSpPr>
        <p:spPr>
          <a:xfrm>
            <a:off x="5371226" y="2675493"/>
            <a:ext cx="1667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C71F4B6-47D9-447C-A2E4-B884F145462A}"/>
              </a:ext>
            </a:extLst>
          </p:cNvPr>
          <p:cNvSpPr txBox="1"/>
          <p:nvPr/>
        </p:nvSpPr>
        <p:spPr>
          <a:xfrm>
            <a:off x="1864612" y="3684416"/>
            <a:ext cx="810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LV 2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2FABC6-C565-42EE-A00A-BABE3B5174D1}"/>
              </a:ext>
            </a:extLst>
          </p:cNvPr>
          <p:cNvSpPr txBox="1"/>
          <p:nvPr/>
        </p:nvSpPr>
        <p:spPr>
          <a:xfrm>
            <a:off x="6875668" y="3684416"/>
            <a:ext cx="810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LV 3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97ECD9-B96E-491D-9008-099DD4832142}"/>
              </a:ext>
            </a:extLst>
          </p:cNvPr>
          <p:cNvSpPr/>
          <p:nvPr/>
        </p:nvSpPr>
        <p:spPr>
          <a:xfrm>
            <a:off x="8817470" y="1176093"/>
            <a:ext cx="2399252" cy="375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보유 금액</a:t>
            </a:r>
            <a:endParaRPr lang="ko-KR" altLang="en-US" dirty="0"/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95C258A5-C3EE-4FBC-8CBD-A0F719FB5459}"/>
              </a:ext>
            </a:extLst>
          </p:cNvPr>
          <p:cNvSpPr txBox="1"/>
          <p:nvPr/>
        </p:nvSpPr>
        <p:spPr>
          <a:xfrm>
            <a:off x="3730306" y="-145079"/>
            <a:ext cx="4855826" cy="850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53"/>
              </a:lnSpc>
            </a:pP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상점 </a:t>
            </a:r>
            <a:r>
              <a:rPr lang="en-US" altLang="ko-KR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: </a:t>
            </a: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강화 </a:t>
            </a:r>
            <a:r>
              <a:rPr lang="en-US" altLang="ko-KR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/ </a:t>
            </a: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플레이어</a:t>
            </a:r>
            <a:endParaRPr lang="en-US" sz="4000" i="1" dirty="0">
              <a:solidFill>
                <a:srgbClr val="9B6F3E"/>
              </a:solidFill>
              <a:latin typeface="Baskerville Display PT Italics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8E6E1CAD-2AE1-40B3-8F9E-69314EB27A7B}"/>
              </a:ext>
            </a:extLst>
          </p:cNvPr>
          <p:cNvSpPr txBox="1"/>
          <p:nvPr/>
        </p:nvSpPr>
        <p:spPr>
          <a:xfrm>
            <a:off x="685800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시스템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AC8E9A0-51CD-4CC3-A07D-2BCC25C16915}"/>
              </a:ext>
            </a:extLst>
          </p:cNvPr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16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79C04018-32EB-4170-94CF-B6C094597429}"/>
              </a:ext>
            </a:extLst>
          </p:cNvPr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5">
            <a:extLst>
              <a:ext uri="{FF2B5EF4-FFF2-40B4-BE49-F238E27FC236}">
                <a16:creationId xmlns:a16="http://schemas.microsoft.com/office/drawing/2014/main" id="{DCDD5139-3788-4527-951A-CD9062430EAA}"/>
              </a:ext>
            </a:extLst>
          </p:cNvPr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885869D9-2663-4912-B280-6CE072665915}"/>
              </a:ext>
            </a:extLst>
          </p:cNvPr>
          <p:cNvGrpSpPr/>
          <p:nvPr/>
        </p:nvGrpSpPr>
        <p:grpSpPr>
          <a:xfrm>
            <a:off x="935313" y="1139451"/>
            <a:ext cx="10321372" cy="4672668"/>
            <a:chOff x="935314" y="1158804"/>
            <a:chExt cx="10321372" cy="4672668"/>
          </a:xfrm>
        </p:grpSpPr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BE119ADE-062C-4174-BDD5-557A748E12FE}"/>
                </a:ext>
              </a:extLst>
            </p:cNvPr>
            <p:cNvGrpSpPr/>
            <p:nvPr/>
          </p:nvGrpSpPr>
          <p:grpSpPr>
            <a:xfrm>
              <a:off x="935314" y="1158804"/>
              <a:ext cx="10321372" cy="4672668"/>
              <a:chOff x="935314" y="1336963"/>
              <a:chExt cx="10321372" cy="4672668"/>
            </a:xfrm>
          </p:grpSpPr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C54833C7-9B8E-47DE-84C0-37792E357F8C}"/>
                  </a:ext>
                </a:extLst>
              </p:cNvPr>
              <p:cNvSpPr/>
              <p:nvPr/>
            </p:nvSpPr>
            <p:spPr>
              <a:xfrm>
                <a:off x="935314" y="1336963"/>
                <a:ext cx="10321372" cy="467266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9DE3E5B2-6841-4F03-A21C-46553DED28C8}"/>
                  </a:ext>
                </a:extLst>
              </p:cNvPr>
              <p:cNvSpPr/>
              <p:nvPr/>
            </p:nvSpPr>
            <p:spPr>
              <a:xfrm>
                <a:off x="8527118" y="5363623"/>
                <a:ext cx="2399252" cy="37584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상점으로</a:t>
                </a: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1B7B4752-D998-4CDB-A367-88D08479B99F}"/>
                  </a:ext>
                </a:extLst>
              </p:cNvPr>
              <p:cNvSpPr/>
              <p:nvPr/>
            </p:nvSpPr>
            <p:spPr>
              <a:xfrm>
                <a:off x="1272040" y="5410067"/>
                <a:ext cx="2399252" cy="37584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아군 선택</a:t>
                </a: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6EADFF0B-F924-4BD0-9571-C51EC4167585}"/>
                  </a:ext>
                </a:extLst>
              </p:cNvPr>
              <p:cNvSpPr/>
              <p:nvPr/>
            </p:nvSpPr>
            <p:spPr>
              <a:xfrm>
                <a:off x="1272040" y="1443513"/>
                <a:ext cx="662730" cy="57884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설정</a:t>
                </a:r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0DB53932-8AB4-416F-869F-54F5FC180C39}"/>
                  </a:ext>
                </a:extLst>
              </p:cNvPr>
              <p:cNvSpPr/>
              <p:nvPr/>
            </p:nvSpPr>
            <p:spPr>
              <a:xfrm>
                <a:off x="4721799" y="4566493"/>
                <a:ext cx="2399252" cy="37584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150 </a:t>
                </a:r>
                <a:r>
                  <a:rPr lang="ko-KR" altLang="en-US" dirty="0"/>
                  <a:t>골드</a:t>
                </a:r>
              </a:p>
            </p:txBody>
          </p:sp>
          <p:cxnSp>
            <p:nvCxnSpPr>
              <p:cNvPr id="125" name="직선 화살표 연결선 124">
                <a:extLst>
                  <a:ext uri="{FF2B5EF4-FFF2-40B4-BE49-F238E27FC236}">
                    <a16:creationId xmlns:a16="http://schemas.microsoft.com/office/drawing/2014/main" id="{D854209D-F954-4321-8076-E91009C955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0544" y="3349505"/>
                <a:ext cx="20640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63E223FB-75AF-46C3-BF9E-7DFB5F9849D6}"/>
                  </a:ext>
                </a:extLst>
              </p:cNvPr>
              <p:cNvSpPr/>
              <p:nvPr/>
            </p:nvSpPr>
            <p:spPr>
              <a:xfrm>
                <a:off x="8739406" y="1443513"/>
                <a:ext cx="2399252" cy="37584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100 G</a:t>
                </a:r>
                <a:endParaRPr lang="ko-KR" altLang="en-US" dirty="0"/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CE07B90A-4830-42A5-8554-CDD5214F2209}"/>
                  </a:ext>
                </a:extLst>
              </p:cNvPr>
              <p:cNvSpPr/>
              <p:nvPr/>
            </p:nvSpPr>
            <p:spPr>
              <a:xfrm>
                <a:off x="2870218" y="4431533"/>
                <a:ext cx="1596307" cy="3471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B2686BD8-541A-4E8E-B5D9-ADDCEA99B212}"/>
                  </a:ext>
                </a:extLst>
              </p:cNvPr>
              <p:cNvSpPr/>
              <p:nvPr/>
            </p:nvSpPr>
            <p:spPr>
              <a:xfrm>
                <a:off x="7449158" y="4378935"/>
                <a:ext cx="1596307" cy="3471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0A765148-8BF1-4449-AD81-FC635BC51372}"/>
                  </a:ext>
                </a:extLst>
              </p:cNvPr>
              <p:cNvSpPr/>
              <p:nvPr/>
            </p:nvSpPr>
            <p:spPr>
              <a:xfrm>
                <a:off x="2879069" y="4446668"/>
                <a:ext cx="450333" cy="3186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DAA0B763-3AE9-4A78-93A1-FF83CBB950A6}"/>
                  </a:ext>
                </a:extLst>
              </p:cNvPr>
              <p:cNvSpPr/>
              <p:nvPr/>
            </p:nvSpPr>
            <p:spPr>
              <a:xfrm>
                <a:off x="3409212" y="4453055"/>
                <a:ext cx="450333" cy="3186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6CBA04E7-9814-4980-B8E4-24BA79D2CEC5}"/>
                  </a:ext>
                </a:extLst>
              </p:cNvPr>
              <p:cNvSpPr/>
              <p:nvPr/>
            </p:nvSpPr>
            <p:spPr>
              <a:xfrm>
                <a:off x="3939355" y="4459442"/>
                <a:ext cx="450333" cy="3186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C296BACD-8276-469E-9C36-A1CE4A722797}"/>
                  </a:ext>
                </a:extLst>
              </p:cNvPr>
              <p:cNvSpPr/>
              <p:nvPr/>
            </p:nvSpPr>
            <p:spPr>
              <a:xfrm>
                <a:off x="7496394" y="4389533"/>
                <a:ext cx="450333" cy="318685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470ED1D3-2FD5-4D28-9587-B7ADC1FC9B8B}"/>
                  </a:ext>
                </a:extLst>
              </p:cNvPr>
              <p:cNvSpPr/>
              <p:nvPr/>
            </p:nvSpPr>
            <p:spPr>
              <a:xfrm>
                <a:off x="8026537" y="4395920"/>
                <a:ext cx="450333" cy="3186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8636EB73-7C9A-43D0-83E4-72C9FA2E98C8}"/>
                  </a:ext>
                </a:extLst>
              </p:cNvPr>
              <p:cNvSpPr/>
              <p:nvPr/>
            </p:nvSpPr>
            <p:spPr>
              <a:xfrm>
                <a:off x="8556680" y="4402307"/>
                <a:ext cx="450333" cy="3186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0F7E2321-E21E-4069-A20D-93DD29F391B7}"/>
                </a:ext>
              </a:extLst>
            </p:cNvPr>
            <p:cNvGrpSpPr/>
            <p:nvPr/>
          </p:nvGrpSpPr>
          <p:grpSpPr>
            <a:xfrm>
              <a:off x="2841237" y="2212056"/>
              <a:ext cx="1693214" cy="1936630"/>
              <a:chOff x="1531237" y="5147587"/>
              <a:chExt cx="1285860" cy="1522831"/>
            </a:xfrm>
          </p:grpSpPr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99510502-CEE2-4C7A-A837-C0FF510D1ADE}"/>
                  </a:ext>
                </a:extLst>
              </p:cNvPr>
              <p:cNvGrpSpPr/>
              <p:nvPr/>
            </p:nvGrpSpPr>
            <p:grpSpPr>
              <a:xfrm>
                <a:off x="1531237" y="5147587"/>
                <a:ext cx="1285860" cy="1522831"/>
                <a:chOff x="1459306" y="2077365"/>
                <a:chExt cx="2198294" cy="2896110"/>
              </a:xfrm>
            </p:grpSpPr>
            <p:sp>
              <p:nvSpPr>
                <p:cNvPr id="118" name="직사각형 117">
                  <a:extLst>
                    <a:ext uri="{FF2B5EF4-FFF2-40B4-BE49-F238E27FC236}">
                      <a16:creationId xmlns:a16="http://schemas.microsoft.com/office/drawing/2014/main" id="{5D0B680E-7AB3-4C1C-96B9-F35E1EA6BC3D}"/>
                    </a:ext>
                  </a:extLst>
                </p:cNvPr>
                <p:cNvSpPr/>
                <p:nvPr/>
              </p:nvSpPr>
              <p:spPr>
                <a:xfrm>
                  <a:off x="1459306" y="2077365"/>
                  <a:ext cx="2198294" cy="2896110"/>
                </a:xfrm>
                <a:prstGeom prst="rect">
                  <a:avLst/>
                </a:prstGeom>
                <a:solidFill>
                  <a:srgbClr val="DB5F5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sp>
              <p:nvSpPr>
                <p:cNvPr id="119" name="직사각형 118">
                  <a:extLst>
                    <a:ext uri="{FF2B5EF4-FFF2-40B4-BE49-F238E27FC236}">
                      <a16:creationId xmlns:a16="http://schemas.microsoft.com/office/drawing/2014/main" id="{820E58B1-6917-4050-981C-72AD19049D94}"/>
                    </a:ext>
                  </a:extLst>
                </p:cNvPr>
                <p:cNvSpPr/>
                <p:nvPr/>
              </p:nvSpPr>
              <p:spPr>
                <a:xfrm>
                  <a:off x="1652631" y="4294908"/>
                  <a:ext cx="1812022" cy="375843"/>
                </a:xfrm>
                <a:prstGeom prst="rect">
                  <a:avLst/>
                </a:prstGeom>
                <a:solidFill>
                  <a:srgbClr val="8A141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/>
                    <a:t>앨리스</a:t>
                  </a:r>
                  <a:r>
                    <a:rPr lang="en-US" altLang="ko-KR" sz="1000" dirty="0"/>
                    <a:t>+1</a:t>
                  </a:r>
                  <a:endParaRPr lang="ko-KR" altLang="en-US" sz="1000" dirty="0"/>
                </a:p>
              </p:txBody>
            </p:sp>
          </p:grpSp>
          <p:pic>
            <p:nvPicPr>
              <p:cNvPr id="117" name="그림 116">
                <a:extLst>
                  <a:ext uri="{FF2B5EF4-FFF2-40B4-BE49-F238E27FC236}">
                    <a16:creationId xmlns:a16="http://schemas.microsoft.com/office/drawing/2014/main" id="{F5C006FB-E9B9-42A7-B24C-0A5DAF7162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03062" y="5311648"/>
                <a:ext cx="685852" cy="914470"/>
              </a:xfrm>
              <a:prstGeom prst="rect">
                <a:avLst/>
              </a:prstGeom>
            </p:spPr>
          </p:pic>
        </p:grp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63B48382-83B6-4964-B867-93B974B3437F}"/>
                </a:ext>
              </a:extLst>
            </p:cNvPr>
            <p:cNvGrpSpPr/>
            <p:nvPr/>
          </p:nvGrpSpPr>
          <p:grpSpPr>
            <a:xfrm>
              <a:off x="7337945" y="2180739"/>
              <a:ext cx="1693214" cy="1936630"/>
              <a:chOff x="1531237" y="5147587"/>
              <a:chExt cx="1285860" cy="1522831"/>
            </a:xfrm>
          </p:grpSpPr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3310DCE7-A8B4-498B-9A5C-8649DE9F76E0}"/>
                  </a:ext>
                </a:extLst>
              </p:cNvPr>
              <p:cNvGrpSpPr/>
              <p:nvPr/>
            </p:nvGrpSpPr>
            <p:grpSpPr>
              <a:xfrm>
                <a:off x="1531237" y="5147587"/>
                <a:ext cx="1285860" cy="1522831"/>
                <a:chOff x="1459306" y="2077365"/>
                <a:chExt cx="2198294" cy="2896110"/>
              </a:xfrm>
            </p:grpSpPr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9FD26F16-E17F-443B-8F17-0ECC1B182957}"/>
                    </a:ext>
                  </a:extLst>
                </p:cNvPr>
                <p:cNvSpPr/>
                <p:nvPr/>
              </p:nvSpPr>
              <p:spPr>
                <a:xfrm>
                  <a:off x="1459306" y="2077365"/>
                  <a:ext cx="2198294" cy="2896110"/>
                </a:xfrm>
                <a:prstGeom prst="rect">
                  <a:avLst/>
                </a:prstGeom>
                <a:solidFill>
                  <a:srgbClr val="DB5F5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sp>
              <p:nvSpPr>
                <p:cNvPr id="115" name="직사각형 114">
                  <a:extLst>
                    <a:ext uri="{FF2B5EF4-FFF2-40B4-BE49-F238E27FC236}">
                      <a16:creationId xmlns:a16="http://schemas.microsoft.com/office/drawing/2014/main" id="{A863BCAC-195D-4E49-AA21-0D2729F9E957}"/>
                    </a:ext>
                  </a:extLst>
                </p:cNvPr>
                <p:cNvSpPr/>
                <p:nvPr/>
              </p:nvSpPr>
              <p:spPr>
                <a:xfrm>
                  <a:off x="1652631" y="4294908"/>
                  <a:ext cx="1812022" cy="375843"/>
                </a:xfrm>
                <a:prstGeom prst="rect">
                  <a:avLst/>
                </a:prstGeom>
                <a:solidFill>
                  <a:srgbClr val="8A141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/>
                    <a:t>앨리스 </a:t>
                  </a:r>
                  <a:r>
                    <a:rPr lang="en-US" altLang="ko-KR" sz="1000" dirty="0"/>
                    <a:t>+2</a:t>
                  </a:r>
                  <a:endParaRPr lang="ko-KR" altLang="en-US" sz="1000" dirty="0"/>
                </a:p>
              </p:txBody>
            </p:sp>
          </p:grpSp>
          <p:pic>
            <p:nvPicPr>
              <p:cNvPr id="113" name="그림 112">
                <a:extLst>
                  <a:ext uri="{FF2B5EF4-FFF2-40B4-BE49-F238E27FC236}">
                    <a16:creationId xmlns:a16="http://schemas.microsoft.com/office/drawing/2014/main" id="{B93DCB3F-CEFA-4E9C-AA28-E3CE16DFB2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03062" y="5311648"/>
                <a:ext cx="685852" cy="91447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77733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76A3E3-A553-4197-9C8A-85D799176B5D}"/>
              </a:ext>
            </a:extLst>
          </p:cNvPr>
          <p:cNvSpPr/>
          <p:nvPr/>
        </p:nvSpPr>
        <p:spPr>
          <a:xfrm>
            <a:off x="935314" y="1092666"/>
            <a:ext cx="10321372" cy="467266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F83516-D828-46A0-8623-7C6BD5C8FE6B}"/>
              </a:ext>
            </a:extLst>
          </p:cNvPr>
          <p:cNvSpPr/>
          <p:nvPr/>
        </p:nvSpPr>
        <p:spPr>
          <a:xfrm>
            <a:off x="1426710" y="2242170"/>
            <a:ext cx="2884941" cy="177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New </a:t>
            </a:r>
            <a:r>
              <a:rPr lang="ko-KR" altLang="en-US" dirty="0"/>
              <a:t>토끼 시계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행동 횟수 </a:t>
            </a:r>
            <a:r>
              <a:rPr lang="en-US" altLang="ko-KR" dirty="0"/>
              <a:t>+1)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C4EAAE2-86F7-4F7E-86E4-7B53944E94C9}"/>
              </a:ext>
            </a:extLst>
          </p:cNvPr>
          <p:cNvSpPr/>
          <p:nvPr/>
        </p:nvSpPr>
        <p:spPr>
          <a:xfrm>
            <a:off x="8527118" y="5119326"/>
            <a:ext cx="2399252" cy="375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상점으로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0722689-E8F2-4C2B-A4CD-ADB9A3D14E46}"/>
              </a:ext>
            </a:extLst>
          </p:cNvPr>
          <p:cNvSpPr/>
          <p:nvPr/>
        </p:nvSpPr>
        <p:spPr>
          <a:xfrm>
            <a:off x="1272040" y="5165770"/>
            <a:ext cx="2399252" cy="375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아군 확인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A2DB86-8DB9-4788-A77C-9C23B379DF94}"/>
              </a:ext>
            </a:extLst>
          </p:cNvPr>
          <p:cNvSpPr/>
          <p:nvPr/>
        </p:nvSpPr>
        <p:spPr>
          <a:xfrm>
            <a:off x="1272040" y="1199216"/>
            <a:ext cx="662730" cy="578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65189F-37CD-4DE4-9E94-704A8444448E}"/>
              </a:ext>
            </a:extLst>
          </p:cNvPr>
          <p:cNvSpPr/>
          <p:nvPr/>
        </p:nvSpPr>
        <p:spPr>
          <a:xfrm>
            <a:off x="4653529" y="2242170"/>
            <a:ext cx="2884941" cy="177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체셔</a:t>
            </a:r>
            <a:r>
              <a:rPr lang="ko-KR" altLang="en-US" dirty="0"/>
              <a:t> </a:t>
            </a:r>
            <a:r>
              <a:rPr lang="ko-KR" altLang="en-US" dirty="0" err="1"/>
              <a:t>캣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클릭시</a:t>
            </a:r>
            <a:r>
              <a:rPr lang="ko-KR" altLang="en-US" dirty="0"/>
              <a:t> 효과 확인</a:t>
            </a:r>
            <a:r>
              <a:rPr lang="en-US" altLang="ko-KR" dirty="0"/>
              <a:t>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A971E04-79F8-41D7-BDD8-3432457C85DB}"/>
              </a:ext>
            </a:extLst>
          </p:cNvPr>
          <p:cNvSpPr/>
          <p:nvPr/>
        </p:nvSpPr>
        <p:spPr>
          <a:xfrm>
            <a:off x="7880348" y="2242170"/>
            <a:ext cx="2884941" cy="177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골드</a:t>
            </a:r>
            <a:r>
              <a:rPr lang="en-US" altLang="ko-KR" dirty="0"/>
              <a:t> +100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0418FD2-A050-4505-A137-363EFEC54CB2}"/>
              </a:ext>
            </a:extLst>
          </p:cNvPr>
          <p:cNvSpPr/>
          <p:nvPr/>
        </p:nvSpPr>
        <p:spPr>
          <a:xfrm>
            <a:off x="1669554" y="4215174"/>
            <a:ext cx="2399252" cy="375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선택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708997F-5353-4D42-83B0-F09527F41529}"/>
              </a:ext>
            </a:extLst>
          </p:cNvPr>
          <p:cNvSpPr/>
          <p:nvPr/>
        </p:nvSpPr>
        <p:spPr>
          <a:xfrm>
            <a:off x="4896373" y="4215171"/>
            <a:ext cx="2399252" cy="375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선택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3891853-8E03-4EF7-871A-145BB2A732A8}"/>
              </a:ext>
            </a:extLst>
          </p:cNvPr>
          <p:cNvSpPr/>
          <p:nvPr/>
        </p:nvSpPr>
        <p:spPr>
          <a:xfrm>
            <a:off x="8252986" y="4215172"/>
            <a:ext cx="2399252" cy="375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선택</a:t>
            </a:r>
          </a:p>
        </p:txBody>
      </p:sp>
      <p:sp>
        <p:nvSpPr>
          <p:cNvPr id="20" name="오각형 19">
            <a:extLst>
              <a:ext uri="{FF2B5EF4-FFF2-40B4-BE49-F238E27FC236}">
                <a16:creationId xmlns:a16="http://schemas.microsoft.com/office/drawing/2014/main" id="{8128C897-0567-4D3A-B495-1175989E398D}"/>
              </a:ext>
            </a:extLst>
          </p:cNvPr>
          <p:cNvSpPr/>
          <p:nvPr/>
        </p:nvSpPr>
        <p:spPr>
          <a:xfrm>
            <a:off x="6852929" y="1768386"/>
            <a:ext cx="1191237" cy="1073790"/>
          </a:xfrm>
          <a:prstGeom prst="pentagon">
            <a:avLst/>
          </a:prstGeom>
          <a:solidFill>
            <a:schemeClr val="bg2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1~5</a:t>
            </a:r>
            <a:endParaRPr lang="ko-KR" altLang="en-US" dirty="0"/>
          </a:p>
        </p:txBody>
      </p:sp>
      <p:pic>
        <p:nvPicPr>
          <p:cNvPr id="22" name="Picture 4" descr="https://i.pinimg.com/564x/40/87/3c/40873cb0dbc7fb9a98346143383a8e18.jpg">
            <a:extLst>
              <a:ext uri="{FF2B5EF4-FFF2-40B4-BE49-F238E27FC236}">
                <a16:creationId xmlns:a16="http://schemas.microsoft.com/office/drawing/2014/main" id="{5428994E-4B75-4D1F-8FBE-9052C9FF1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721" y="2697942"/>
            <a:ext cx="507690" cy="90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21EC69-79AF-4148-971F-2FDA5687F03B}"/>
              </a:ext>
            </a:extLst>
          </p:cNvPr>
          <p:cNvSpPr txBox="1"/>
          <p:nvPr/>
        </p:nvSpPr>
        <p:spPr>
          <a:xfrm>
            <a:off x="2869180" y="1260554"/>
            <a:ext cx="4129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플레이어 패시브 추가 및 강화</a:t>
            </a:r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r>
              <a:rPr lang="en-US" altLang="ko-KR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2.  </a:t>
            </a:r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고유 말 영입</a:t>
            </a:r>
            <a:r>
              <a:rPr lang="en-US" altLang="ko-KR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    3.  </a:t>
            </a:r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돈 추가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7BEB053-BBA4-46B6-9F6B-DFFC416C3BC8}"/>
              </a:ext>
            </a:extLst>
          </p:cNvPr>
          <p:cNvSpPr/>
          <p:nvPr/>
        </p:nvSpPr>
        <p:spPr>
          <a:xfrm>
            <a:off x="8739406" y="1347728"/>
            <a:ext cx="2399252" cy="375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보유 금액</a:t>
            </a:r>
            <a:endParaRPr lang="ko-KR" altLang="en-US" dirty="0"/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32F2372C-7252-4668-BE60-984370AFC06E}"/>
              </a:ext>
            </a:extLst>
          </p:cNvPr>
          <p:cNvSpPr txBox="1"/>
          <p:nvPr/>
        </p:nvSpPr>
        <p:spPr>
          <a:xfrm>
            <a:off x="3730306" y="-145079"/>
            <a:ext cx="4855826" cy="850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53"/>
              </a:lnSpc>
            </a:pP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강화 </a:t>
            </a:r>
            <a:r>
              <a:rPr lang="en-US" altLang="ko-KR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: </a:t>
            </a: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플레이어 특성</a:t>
            </a:r>
            <a:endParaRPr lang="en-US" sz="4000" i="1" dirty="0">
              <a:solidFill>
                <a:srgbClr val="9B6F3E"/>
              </a:solidFill>
              <a:latin typeface="Baskerville Display PT Italics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05AE4CAC-B5BB-4CF9-B46B-38CDAC9BB71D}"/>
              </a:ext>
            </a:extLst>
          </p:cNvPr>
          <p:cNvSpPr txBox="1"/>
          <p:nvPr/>
        </p:nvSpPr>
        <p:spPr>
          <a:xfrm>
            <a:off x="685800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시스템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id="{CBC06BEA-7579-46CC-91F0-57B102F05398}"/>
              </a:ext>
            </a:extLst>
          </p:cNvPr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17</a:t>
            </a:r>
          </a:p>
        </p:txBody>
      </p:sp>
      <p:sp>
        <p:nvSpPr>
          <p:cNvPr id="25" name="AutoShape 4">
            <a:extLst>
              <a:ext uri="{FF2B5EF4-FFF2-40B4-BE49-F238E27FC236}">
                <a16:creationId xmlns:a16="http://schemas.microsoft.com/office/drawing/2014/main" id="{7B742C3B-F50B-4B7A-8EAA-264F53B753AF}"/>
              </a:ext>
            </a:extLst>
          </p:cNvPr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5">
            <a:extLst>
              <a:ext uri="{FF2B5EF4-FFF2-40B4-BE49-F238E27FC236}">
                <a16:creationId xmlns:a16="http://schemas.microsoft.com/office/drawing/2014/main" id="{875F8CAB-4A0D-4609-93C6-A7457C190E7F}"/>
              </a:ext>
            </a:extLst>
          </p:cNvPr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58484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6">
            <a:extLst>
              <a:ext uri="{FF2B5EF4-FFF2-40B4-BE49-F238E27FC236}">
                <a16:creationId xmlns:a16="http://schemas.microsoft.com/office/drawing/2014/main" id="{3776FB70-D986-460F-9958-DD08D484E9CB}"/>
              </a:ext>
            </a:extLst>
          </p:cNvPr>
          <p:cNvSpPr txBox="1"/>
          <p:nvPr/>
        </p:nvSpPr>
        <p:spPr>
          <a:xfrm>
            <a:off x="4255366" y="-145079"/>
            <a:ext cx="3681267" cy="850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53"/>
              </a:lnSpc>
            </a:pP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상점 </a:t>
            </a:r>
            <a:r>
              <a:rPr lang="en-US" altLang="ko-KR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: </a:t>
            </a: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영입</a:t>
            </a:r>
            <a:endParaRPr lang="en-US" sz="4000" i="1" dirty="0">
              <a:solidFill>
                <a:srgbClr val="9B6F3E"/>
              </a:solidFill>
              <a:latin typeface="Baskerville Display PT Italics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id="{D06298B8-D8D5-4864-ABE3-4E237272E84F}"/>
              </a:ext>
            </a:extLst>
          </p:cNvPr>
          <p:cNvSpPr txBox="1"/>
          <p:nvPr/>
        </p:nvSpPr>
        <p:spPr>
          <a:xfrm>
            <a:off x="685800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시스템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A89EE97A-7CBC-48FA-B711-BAC0BB47A315}"/>
              </a:ext>
            </a:extLst>
          </p:cNvPr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18</a:t>
            </a: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BE773FCD-38B3-47F6-A08A-57401A3AE1AF}"/>
              </a:ext>
            </a:extLst>
          </p:cNvPr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5">
            <a:extLst>
              <a:ext uri="{FF2B5EF4-FFF2-40B4-BE49-F238E27FC236}">
                <a16:creationId xmlns:a16="http://schemas.microsoft.com/office/drawing/2014/main" id="{36EC5CF3-A5A9-44F3-BB85-5F81961BA4A1}"/>
              </a:ext>
            </a:extLst>
          </p:cNvPr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B2F05C88-B2DA-4843-9B0D-6B82005D8997}"/>
              </a:ext>
            </a:extLst>
          </p:cNvPr>
          <p:cNvGrpSpPr/>
          <p:nvPr/>
        </p:nvGrpSpPr>
        <p:grpSpPr>
          <a:xfrm>
            <a:off x="847273" y="1177803"/>
            <a:ext cx="10321372" cy="4672668"/>
            <a:chOff x="984803" y="1092666"/>
            <a:chExt cx="10321372" cy="4672668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0BBC9B0-63D8-4D5B-BC96-D24227F0DAA2}"/>
                </a:ext>
              </a:extLst>
            </p:cNvPr>
            <p:cNvSpPr/>
            <p:nvPr/>
          </p:nvSpPr>
          <p:spPr>
            <a:xfrm>
              <a:off x="984803" y="1092666"/>
              <a:ext cx="10321372" cy="467266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B652A435-8F65-4DA5-A34C-5F05FDF8CEEE}"/>
                </a:ext>
              </a:extLst>
            </p:cNvPr>
            <p:cNvSpPr/>
            <p:nvPr/>
          </p:nvSpPr>
          <p:spPr>
            <a:xfrm>
              <a:off x="8595657" y="5119326"/>
              <a:ext cx="2399252" cy="3758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상점으로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F35FB957-E5B8-4FF4-879B-25F61191A52D}"/>
                </a:ext>
              </a:extLst>
            </p:cNvPr>
            <p:cNvSpPr/>
            <p:nvPr/>
          </p:nvSpPr>
          <p:spPr>
            <a:xfrm>
              <a:off x="1340579" y="5165770"/>
              <a:ext cx="2399252" cy="3758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아군 확인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9D68A41F-3F97-4067-84EF-578DD9743CD7}"/>
                </a:ext>
              </a:extLst>
            </p:cNvPr>
            <p:cNvSpPr/>
            <p:nvPr/>
          </p:nvSpPr>
          <p:spPr>
            <a:xfrm>
              <a:off x="1340579" y="1199216"/>
              <a:ext cx="662730" cy="5788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설정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4EA1BC0F-D2E2-4E32-84EA-ACBD783D946A}"/>
                </a:ext>
              </a:extLst>
            </p:cNvPr>
            <p:cNvSpPr/>
            <p:nvPr/>
          </p:nvSpPr>
          <p:spPr>
            <a:xfrm>
              <a:off x="1738093" y="4215174"/>
              <a:ext cx="2399252" cy="3758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70</a:t>
              </a:r>
              <a:r>
                <a:rPr lang="ko-KR" altLang="en-US" dirty="0"/>
                <a:t> 골드</a:t>
              </a: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D2BD5E4-3A21-4736-8931-A6D0823CBEF1}"/>
                </a:ext>
              </a:extLst>
            </p:cNvPr>
            <p:cNvSpPr/>
            <p:nvPr/>
          </p:nvSpPr>
          <p:spPr>
            <a:xfrm>
              <a:off x="4964912" y="4215171"/>
              <a:ext cx="2399252" cy="3758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130 </a:t>
              </a:r>
              <a:r>
                <a:rPr lang="ko-KR" altLang="en-US" dirty="0"/>
                <a:t>골드</a:t>
              </a: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9DA2221-743C-405D-8BE5-4E8EA3299514}"/>
                </a:ext>
              </a:extLst>
            </p:cNvPr>
            <p:cNvSpPr/>
            <p:nvPr/>
          </p:nvSpPr>
          <p:spPr>
            <a:xfrm>
              <a:off x="8321525" y="4215172"/>
              <a:ext cx="2399252" cy="3758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50 </a:t>
              </a:r>
              <a:r>
                <a:rPr lang="ko-KR" altLang="en-US" dirty="0"/>
                <a:t>골드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F296EE09-19F7-4888-BE27-67CCCC0E5592}"/>
                </a:ext>
              </a:extLst>
            </p:cNvPr>
            <p:cNvSpPr/>
            <p:nvPr/>
          </p:nvSpPr>
          <p:spPr>
            <a:xfrm>
              <a:off x="8807945" y="1238563"/>
              <a:ext cx="2399252" cy="3758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50 G</a:t>
              </a:r>
              <a:endParaRPr lang="ko-KR" altLang="en-US" dirty="0"/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25C379B0-E1CA-4376-9E4E-EDDAC5269EEC}"/>
                </a:ext>
              </a:extLst>
            </p:cNvPr>
            <p:cNvGrpSpPr/>
            <p:nvPr/>
          </p:nvGrpSpPr>
          <p:grpSpPr>
            <a:xfrm>
              <a:off x="2106765" y="1768386"/>
              <a:ext cx="2040511" cy="2282683"/>
              <a:chOff x="2980454" y="2019324"/>
              <a:chExt cx="2040511" cy="2282683"/>
            </a:xfrm>
          </p:grpSpPr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3ACF158E-B1E3-48BA-8076-695A108E8774}"/>
                  </a:ext>
                </a:extLst>
              </p:cNvPr>
              <p:cNvGrpSpPr/>
              <p:nvPr/>
            </p:nvGrpSpPr>
            <p:grpSpPr>
              <a:xfrm>
                <a:off x="2980454" y="2365375"/>
                <a:ext cx="1625627" cy="1936632"/>
                <a:chOff x="2977689" y="5201757"/>
                <a:chExt cx="1285860" cy="1522831"/>
              </a:xfrm>
            </p:grpSpPr>
            <p:grpSp>
              <p:nvGrpSpPr>
                <p:cNvPr id="105" name="그룹 104">
                  <a:extLst>
                    <a:ext uri="{FF2B5EF4-FFF2-40B4-BE49-F238E27FC236}">
                      <a16:creationId xmlns:a16="http://schemas.microsoft.com/office/drawing/2014/main" id="{7883647A-49D6-414E-A8DC-5B8D67E5BB8B}"/>
                    </a:ext>
                  </a:extLst>
                </p:cNvPr>
                <p:cNvGrpSpPr/>
                <p:nvPr/>
              </p:nvGrpSpPr>
              <p:grpSpPr>
                <a:xfrm>
                  <a:off x="2977689" y="5201757"/>
                  <a:ext cx="1285860" cy="1522831"/>
                  <a:chOff x="1459306" y="2077365"/>
                  <a:chExt cx="2198294" cy="2896110"/>
                </a:xfrm>
              </p:grpSpPr>
              <p:sp>
                <p:nvSpPr>
                  <p:cNvPr id="107" name="직사각형 106">
                    <a:extLst>
                      <a:ext uri="{FF2B5EF4-FFF2-40B4-BE49-F238E27FC236}">
                        <a16:creationId xmlns:a16="http://schemas.microsoft.com/office/drawing/2014/main" id="{7485293F-6AC2-41B0-933F-AA41F37F6A84}"/>
                      </a:ext>
                    </a:extLst>
                  </p:cNvPr>
                  <p:cNvSpPr/>
                  <p:nvPr/>
                </p:nvSpPr>
                <p:spPr>
                  <a:xfrm>
                    <a:off x="1459306" y="2077365"/>
                    <a:ext cx="2198294" cy="2896110"/>
                  </a:xfrm>
                  <a:prstGeom prst="rect">
                    <a:avLst/>
                  </a:prstGeom>
                  <a:solidFill>
                    <a:srgbClr val="DB5F5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/>
                  </a:p>
                </p:txBody>
              </p:sp>
              <p:sp>
                <p:nvSpPr>
                  <p:cNvPr id="108" name="직사각형 107">
                    <a:extLst>
                      <a:ext uri="{FF2B5EF4-FFF2-40B4-BE49-F238E27FC236}">
                        <a16:creationId xmlns:a16="http://schemas.microsoft.com/office/drawing/2014/main" id="{06B42CD5-518B-4ABB-8FCB-EE4D40D5D832}"/>
                      </a:ext>
                    </a:extLst>
                  </p:cNvPr>
                  <p:cNvSpPr/>
                  <p:nvPr/>
                </p:nvSpPr>
                <p:spPr>
                  <a:xfrm>
                    <a:off x="1652631" y="4294908"/>
                    <a:ext cx="1812022" cy="375843"/>
                  </a:xfrm>
                  <a:prstGeom prst="rect">
                    <a:avLst/>
                  </a:prstGeom>
                  <a:solidFill>
                    <a:srgbClr val="8A141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/>
                      <a:t>흰 토끼</a:t>
                    </a:r>
                  </a:p>
                </p:txBody>
              </p:sp>
            </p:grpSp>
            <p:pic>
              <p:nvPicPr>
                <p:cNvPr id="106" name="Picture 2" descr="https://i.pinimg.com/564x/7b/e3/46/7be34632df899e45a79d0ca394026aa7.jpg">
                  <a:extLst>
                    <a:ext uri="{FF2B5EF4-FFF2-40B4-BE49-F238E27FC236}">
                      <a16:creationId xmlns:a16="http://schemas.microsoft.com/office/drawing/2014/main" id="{7C095ACB-6329-4E0D-B0F5-46C563A760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70554" y="5343016"/>
                  <a:ext cx="876465" cy="8469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04" name="오각형 103">
                <a:extLst>
                  <a:ext uri="{FF2B5EF4-FFF2-40B4-BE49-F238E27FC236}">
                    <a16:creationId xmlns:a16="http://schemas.microsoft.com/office/drawing/2014/main" id="{B1CDBFD1-3650-4E3B-9FF6-8BFDD9DB8C27}"/>
                  </a:ext>
                </a:extLst>
              </p:cNvPr>
              <p:cNvSpPr/>
              <p:nvPr/>
            </p:nvSpPr>
            <p:spPr>
              <a:xfrm>
                <a:off x="4137547" y="2019324"/>
                <a:ext cx="883418" cy="692102"/>
              </a:xfrm>
              <a:prstGeom prst="pentagon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1~3</a:t>
                </a:r>
                <a:endParaRPr lang="ko-KR" altLang="en-US" dirty="0"/>
              </a:p>
            </p:txBody>
          </p: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9BA91604-9BA5-41F4-84A5-1680B3BA8ADD}"/>
                </a:ext>
              </a:extLst>
            </p:cNvPr>
            <p:cNvGrpSpPr/>
            <p:nvPr/>
          </p:nvGrpSpPr>
          <p:grpSpPr>
            <a:xfrm>
              <a:off x="5304369" y="1768386"/>
              <a:ext cx="2040511" cy="2282683"/>
              <a:chOff x="5304369" y="1768386"/>
              <a:chExt cx="2040511" cy="2282683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28341C18-892F-4A91-970D-36A54B5A8B33}"/>
                  </a:ext>
                </a:extLst>
              </p:cNvPr>
              <p:cNvSpPr/>
              <p:nvPr/>
            </p:nvSpPr>
            <p:spPr>
              <a:xfrm>
                <a:off x="5304369" y="2114437"/>
                <a:ext cx="1625627" cy="1936632"/>
              </a:xfrm>
              <a:prstGeom prst="rect">
                <a:avLst/>
              </a:prstGeom>
              <a:solidFill>
                <a:srgbClr val="DB5F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005C2F5E-E4FA-42A0-8058-DA3864761859}"/>
                  </a:ext>
                </a:extLst>
              </p:cNvPr>
              <p:cNvSpPr/>
              <p:nvPr/>
            </p:nvSpPr>
            <p:spPr>
              <a:xfrm>
                <a:off x="5447332" y="3597310"/>
                <a:ext cx="1339981" cy="251327"/>
              </a:xfrm>
              <a:prstGeom prst="rect">
                <a:avLst/>
              </a:prstGeom>
              <a:solidFill>
                <a:srgbClr val="8A14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/>
                  <a:t>제비 </a:t>
                </a:r>
                <a:r>
                  <a:rPr lang="en-US" altLang="ko-KR" sz="1000" dirty="0"/>
                  <a:t>+1</a:t>
                </a:r>
                <a:endParaRPr lang="ko-KR" altLang="en-US" sz="1000" dirty="0"/>
              </a:p>
            </p:txBody>
          </p:sp>
          <p:pic>
            <p:nvPicPr>
              <p:cNvPr id="101" name="Picture 2" descr="https://i.pinimg.com/564x/7e/79/c4/7e79c43f4cc569fc9438379184ff1bbb.jpg">
                <a:extLst>
                  <a:ext uri="{FF2B5EF4-FFF2-40B4-BE49-F238E27FC236}">
                    <a16:creationId xmlns:a16="http://schemas.microsoft.com/office/drawing/2014/main" id="{42811217-79D8-461F-8331-F7A3CC7F49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57153" y="2230293"/>
                <a:ext cx="1330160" cy="13301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2" name="오각형 101">
                <a:extLst>
                  <a:ext uri="{FF2B5EF4-FFF2-40B4-BE49-F238E27FC236}">
                    <a16:creationId xmlns:a16="http://schemas.microsoft.com/office/drawing/2014/main" id="{0EA0E546-A80C-44B0-B5F5-069D6554D0D5}"/>
                  </a:ext>
                </a:extLst>
              </p:cNvPr>
              <p:cNvSpPr/>
              <p:nvPr/>
            </p:nvSpPr>
            <p:spPr>
              <a:xfrm>
                <a:off x="6461462" y="1768386"/>
                <a:ext cx="883418" cy="692102"/>
              </a:xfrm>
              <a:prstGeom prst="pentagon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1~3</a:t>
                </a:r>
                <a:endParaRPr lang="ko-KR" altLang="en-US" dirty="0"/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2ACBAFE3-53C8-4CF2-9513-38972BEB15AD}"/>
                </a:ext>
              </a:extLst>
            </p:cNvPr>
            <p:cNvGrpSpPr/>
            <p:nvPr/>
          </p:nvGrpSpPr>
          <p:grpSpPr>
            <a:xfrm>
              <a:off x="8676239" y="1782871"/>
              <a:ext cx="2040511" cy="2282683"/>
              <a:chOff x="8676239" y="1782871"/>
              <a:chExt cx="2040511" cy="2282683"/>
            </a:xfrm>
          </p:grpSpPr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60485DEE-F7FD-454B-96CB-E70AECCCF578}"/>
                  </a:ext>
                </a:extLst>
              </p:cNvPr>
              <p:cNvGrpSpPr/>
              <p:nvPr/>
            </p:nvGrpSpPr>
            <p:grpSpPr>
              <a:xfrm>
                <a:off x="8676239" y="2128922"/>
                <a:ext cx="1625627" cy="1936632"/>
                <a:chOff x="1459306" y="2077365"/>
                <a:chExt cx="2198294" cy="2896110"/>
              </a:xfrm>
            </p:grpSpPr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2AE3C389-CCA2-4DB0-8321-2BE53B31B6B3}"/>
                    </a:ext>
                  </a:extLst>
                </p:cNvPr>
                <p:cNvSpPr/>
                <p:nvPr/>
              </p:nvSpPr>
              <p:spPr>
                <a:xfrm>
                  <a:off x="1459306" y="2077365"/>
                  <a:ext cx="2198294" cy="2896110"/>
                </a:xfrm>
                <a:prstGeom prst="rect">
                  <a:avLst/>
                </a:prstGeom>
                <a:solidFill>
                  <a:srgbClr val="DB5F5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sp>
              <p:nvSpPr>
                <p:cNvPr id="98" name="직사각형 97">
                  <a:extLst>
                    <a:ext uri="{FF2B5EF4-FFF2-40B4-BE49-F238E27FC236}">
                      <a16:creationId xmlns:a16="http://schemas.microsoft.com/office/drawing/2014/main" id="{2CC7E6B6-147F-4704-A957-17F43E92385B}"/>
                    </a:ext>
                  </a:extLst>
                </p:cNvPr>
                <p:cNvSpPr/>
                <p:nvPr/>
              </p:nvSpPr>
              <p:spPr>
                <a:xfrm>
                  <a:off x="1652631" y="4294908"/>
                  <a:ext cx="1812022" cy="375843"/>
                </a:xfrm>
                <a:prstGeom prst="rect">
                  <a:avLst/>
                </a:prstGeom>
                <a:solidFill>
                  <a:srgbClr val="8A141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/>
                    <a:t>다람쥐</a:t>
                  </a:r>
                </a:p>
              </p:txBody>
            </p:sp>
          </p:grpSp>
          <p:pic>
            <p:nvPicPr>
              <p:cNvPr id="95" name="Picture 4" descr="https://i.pinimg.com/564x/24/e5/c2/24e5c2702c8a957d38a4876c6402b8c9.jpg">
                <a:extLst>
                  <a:ext uri="{FF2B5EF4-FFF2-40B4-BE49-F238E27FC236}">
                    <a16:creationId xmlns:a16="http://schemas.microsoft.com/office/drawing/2014/main" id="{B1C0D619-62A5-40F9-BD45-D2AE7F7EE7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21408" y="2271207"/>
                <a:ext cx="999486" cy="12657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6" name="오각형 95">
                <a:extLst>
                  <a:ext uri="{FF2B5EF4-FFF2-40B4-BE49-F238E27FC236}">
                    <a16:creationId xmlns:a16="http://schemas.microsoft.com/office/drawing/2014/main" id="{0A3B17F2-462D-45D4-96BF-97C4F1B2CEE0}"/>
                  </a:ext>
                </a:extLst>
              </p:cNvPr>
              <p:cNvSpPr/>
              <p:nvPr/>
            </p:nvSpPr>
            <p:spPr>
              <a:xfrm>
                <a:off x="9833332" y="1782871"/>
                <a:ext cx="883418" cy="692102"/>
              </a:xfrm>
              <a:prstGeom prst="pentagon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1~3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88207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E97657B-3C9B-4EDC-89FD-A597ECF335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300" y="1244600"/>
            <a:ext cx="10871200" cy="5245100"/>
          </a:xfrm>
        </p:spPr>
        <p:txBody>
          <a:bodyPr>
            <a:normAutofit/>
          </a:bodyPr>
          <a:lstStyle/>
          <a:p>
            <a:endParaRPr lang="en-US" altLang="ko-KR" b="1" dirty="0"/>
          </a:p>
          <a:p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게임 오버 시 모든</a:t>
            </a:r>
            <a:r>
              <a:rPr lang="en-US" altLang="ko-KR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재화 </a:t>
            </a:r>
            <a:r>
              <a:rPr lang="en-US" altLang="ko-KR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= 0</a:t>
            </a:r>
          </a:p>
          <a:p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스테이지 승리 시</a:t>
            </a:r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층 </a:t>
            </a:r>
            <a:r>
              <a:rPr lang="en-US" altLang="ko-KR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X 100</a:t>
            </a:r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에 수치 획득</a:t>
            </a:r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06A0FB74-935A-4955-BF9F-7778029DA5B5}"/>
              </a:ext>
            </a:extLst>
          </p:cNvPr>
          <p:cNvSpPr/>
          <p:nvPr/>
        </p:nvSpPr>
        <p:spPr>
          <a:xfrm>
            <a:off x="1665576" y="3745683"/>
            <a:ext cx="3204595" cy="121640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 </a:t>
            </a:r>
            <a:r>
              <a:rPr lang="ko-KR" altLang="en-US" dirty="0"/>
              <a:t>스테이지 클리어</a:t>
            </a:r>
          </a:p>
        </p:txBody>
      </p:sp>
      <p:sp>
        <p:nvSpPr>
          <p:cNvPr id="5" name="순서도: 준비 4">
            <a:extLst>
              <a:ext uri="{FF2B5EF4-FFF2-40B4-BE49-F238E27FC236}">
                <a16:creationId xmlns:a16="http://schemas.microsoft.com/office/drawing/2014/main" id="{40A7CB25-A32F-4EF9-B7F1-C1727B078E2E}"/>
              </a:ext>
            </a:extLst>
          </p:cNvPr>
          <p:cNvSpPr/>
          <p:nvPr/>
        </p:nvSpPr>
        <p:spPr>
          <a:xfrm>
            <a:off x="7569200" y="3770849"/>
            <a:ext cx="3045204" cy="1166069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골드</a:t>
            </a:r>
            <a:r>
              <a:rPr lang="en-US" altLang="ko-KR" dirty="0"/>
              <a:t> +100</a:t>
            </a:r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BC5AE37-1CFF-4EE4-B898-9228D4490CB3}"/>
              </a:ext>
            </a:extLst>
          </p:cNvPr>
          <p:cNvCxnSpPr>
            <a:cxnSpLocks/>
          </p:cNvCxnSpPr>
          <p:nvPr/>
        </p:nvCxnSpPr>
        <p:spPr>
          <a:xfrm flipV="1">
            <a:off x="5031884" y="4221758"/>
            <a:ext cx="2306972" cy="25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0" name="Picture 4" descr="https://i.pinimg.com/564x/40/87/3c/40873cb0dbc7fb9a98346143383a8e18.jpg">
            <a:extLst>
              <a:ext uri="{FF2B5EF4-FFF2-40B4-BE49-F238E27FC236}">
                <a16:creationId xmlns:a16="http://schemas.microsoft.com/office/drawing/2014/main" id="{BB67EBF6-0F52-4D1B-A311-0E86DEE0F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063" y="3867150"/>
            <a:ext cx="507690" cy="90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CC4545-357A-48F8-94BD-B8D1889437D1}"/>
              </a:ext>
            </a:extLst>
          </p:cNvPr>
          <p:cNvSpPr txBox="1"/>
          <p:nvPr/>
        </p:nvSpPr>
        <p:spPr>
          <a:xfrm>
            <a:off x="8320014" y="5343977"/>
            <a:ext cx="3783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재화는 상점에서 사용 가능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6CDE599C-FAC6-47E9-BF1B-10E52F438144}"/>
              </a:ext>
            </a:extLst>
          </p:cNvPr>
          <p:cNvSpPr txBox="1"/>
          <p:nvPr/>
        </p:nvSpPr>
        <p:spPr>
          <a:xfrm>
            <a:off x="4255366" y="-145079"/>
            <a:ext cx="3681267" cy="850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53"/>
              </a:lnSpc>
            </a:pP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개임 내 재화</a:t>
            </a:r>
            <a:endParaRPr lang="en-US" sz="4000" i="1" dirty="0">
              <a:solidFill>
                <a:srgbClr val="9B6F3E"/>
              </a:solidFill>
              <a:latin typeface="Baskerville Display PT Italics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F7D96634-597E-4EC0-B4E5-4CE5BA0028D6}"/>
              </a:ext>
            </a:extLst>
          </p:cNvPr>
          <p:cNvSpPr txBox="1"/>
          <p:nvPr/>
        </p:nvSpPr>
        <p:spPr>
          <a:xfrm>
            <a:off x="685800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시스템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E635D7BF-6618-4244-8D57-BE5A0AE0AA03}"/>
              </a:ext>
            </a:extLst>
          </p:cNvPr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19</a:t>
            </a: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9F3497F3-83D6-4EA1-8BF4-75ED176A67E9}"/>
              </a:ext>
            </a:extLst>
          </p:cNvPr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5">
            <a:extLst>
              <a:ext uri="{FF2B5EF4-FFF2-40B4-BE49-F238E27FC236}">
                <a16:creationId xmlns:a16="http://schemas.microsoft.com/office/drawing/2014/main" id="{0518751F-2206-4477-94FE-065AFFE72904}"/>
              </a:ext>
            </a:extLst>
          </p:cNvPr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7173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7">
            <a:extLst>
              <a:ext uri="{FF2B5EF4-FFF2-40B4-BE49-F238E27FC236}">
                <a16:creationId xmlns:a16="http://schemas.microsoft.com/office/drawing/2014/main" id="{ABFFF811-CA7D-4D0E-ACA9-C2C9E5E0669A}"/>
              </a:ext>
            </a:extLst>
          </p:cNvPr>
          <p:cNvGrpSpPr/>
          <p:nvPr/>
        </p:nvGrpSpPr>
        <p:grpSpPr>
          <a:xfrm>
            <a:off x="556004" y="1531619"/>
            <a:ext cx="2972480" cy="4353844"/>
            <a:chOff x="0" y="0"/>
            <a:chExt cx="1065834" cy="1561146"/>
          </a:xfrm>
        </p:grpSpPr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2FF83D5-2E80-46C1-A49F-407696117DB3}"/>
                </a:ext>
              </a:extLst>
            </p:cNvPr>
            <p:cNvSpPr/>
            <p:nvPr/>
          </p:nvSpPr>
          <p:spPr>
            <a:xfrm>
              <a:off x="0" y="0"/>
              <a:ext cx="1065834" cy="1561146"/>
            </a:xfrm>
            <a:custGeom>
              <a:avLst/>
              <a:gdLst/>
              <a:ahLst/>
              <a:cxnLst/>
              <a:rect l="l" t="t" r="r" b="b"/>
              <a:pathLst>
                <a:path w="1065834" h="1561146">
                  <a:moveTo>
                    <a:pt x="0" y="0"/>
                  </a:moveTo>
                  <a:lnTo>
                    <a:pt x="1065834" y="0"/>
                  </a:lnTo>
                  <a:lnTo>
                    <a:pt x="1065834" y="1561146"/>
                  </a:lnTo>
                  <a:lnTo>
                    <a:pt x="0" y="1561146"/>
                  </a:lnTo>
                  <a:close/>
                </a:path>
              </a:pathLst>
            </a:custGeom>
            <a:solidFill>
              <a:srgbClr val="EBE7E4"/>
            </a:solidFill>
          </p:spPr>
        </p:sp>
        <p:sp>
          <p:nvSpPr>
            <p:cNvPr id="15" name="TextBox 9">
              <a:extLst>
                <a:ext uri="{FF2B5EF4-FFF2-40B4-BE49-F238E27FC236}">
                  <a16:creationId xmlns:a16="http://schemas.microsoft.com/office/drawing/2014/main" id="{F23C4F3F-CF9A-4271-BDE1-C7449D753B62}"/>
                </a:ext>
              </a:extLst>
            </p:cNvPr>
            <p:cNvSpPr txBox="1"/>
            <p:nvPr/>
          </p:nvSpPr>
          <p:spPr>
            <a:xfrm>
              <a:off x="0" y="-38100"/>
              <a:ext cx="1065834" cy="159924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400"/>
                </a:lnSpc>
              </a:pPr>
              <a:endParaRPr sz="1200"/>
            </a:p>
          </p:txBody>
        </p:sp>
      </p:grpSp>
      <p:grpSp>
        <p:nvGrpSpPr>
          <p:cNvPr id="10" name="Group 7">
            <a:extLst>
              <a:ext uri="{FF2B5EF4-FFF2-40B4-BE49-F238E27FC236}">
                <a16:creationId xmlns:a16="http://schemas.microsoft.com/office/drawing/2014/main" id="{BA3EFB00-DE88-4633-A8B5-4BBD7C53BD62}"/>
              </a:ext>
            </a:extLst>
          </p:cNvPr>
          <p:cNvGrpSpPr/>
          <p:nvPr/>
        </p:nvGrpSpPr>
        <p:grpSpPr>
          <a:xfrm>
            <a:off x="4329302" y="1531619"/>
            <a:ext cx="2972480" cy="4353844"/>
            <a:chOff x="0" y="0"/>
            <a:chExt cx="1065834" cy="1561146"/>
          </a:xfrm>
        </p:grpSpPr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FA63F389-3A50-48B5-8326-18B5E4DA2A33}"/>
                </a:ext>
              </a:extLst>
            </p:cNvPr>
            <p:cNvSpPr/>
            <p:nvPr/>
          </p:nvSpPr>
          <p:spPr>
            <a:xfrm>
              <a:off x="0" y="0"/>
              <a:ext cx="1065834" cy="1561146"/>
            </a:xfrm>
            <a:custGeom>
              <a:avLst/>
              <a:gdLst/>
              <a:ahLst/>
              <a:cxnLst/>
              <a:rect l="l" t="t" r="r" b="b"/>
              <a:pathLst>
                <a:path w="1065834" h="1561146">
                  <a:moveTo>
                    <a:pt x="0" y="0"/>
                  </a:moveTo>
                  <a:lnTo>
                    <a:pt x="1065834" y="0"/>
                  </a:lnTo>
                  <a:lnTo>
                    <a:pt x="1065834" y="1561146"/>
                  </a:lnTo>
                  <a:lnTo>
                    <a:pt x="0" y="1561146"/>
                  </a:lnTo>
                  <a:close/>
                </a:path>
              </a:pathLst>
            </a:custGeom>
            <a:solidFill>
              <a:srgbClr val="EBE7E4"/>
            </a:solidFill>
          </p:spPr>
        </p:sp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B77E8E4A-39D8-4B7E-AA7E-4308986BBDF3}"/>
                </a:ext>
              </a:extLst>
            </p:cNvPr>
            <p:cNvSpPr txBox="1"/>
            <p:nvPr/>
          </p:nvSpPr>
          <p:spPr>
            <a:xfrm>
              <a:off x="0" y="-38100"/>
              <a:ext cx="1065834" cy="159924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400"/>
                </a:lnSpc>
              </a:pPr>
              <a:endParaRPr sz="1200"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A9EC89D3-D85E-4955-9E2A-3C02C1408F9F}"/>
              </a:ext>
            </a:extLst>
          </p:cNvPr>
          <p:cNvGrpSpPr/>
          <p:nvPr/>
        </p:nvGrpSpPr>
        <p:grpSpPr>
          <a:xfrm>
            <a:off x="8102600" y="1531619"/>
            <a:ext cx="2972480" cy="4353844"/>
            <a:chOff x="0" y="0"/>
            <a:chExt cx="1065834" cy="1561146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E40E635-3676-4F83-AC2B-B3D47AEB03FD}"/>
                </a:ext>
              </a:extLst>
            </p:cNvPr>
            <p:cNvSpPr/>
            <p:nvPr/>
          </p:nvSpPr>
          <p:spPr>
            <a:xfrm>
              <a:off x="0" y="0"/>
              <a:ext cx="1065834" cy="1561146"/>
            </a:xfrm>
            <a:custGeom>
              <a:avLst/>
              <a:gdLst/>
              <a:ahLst/>
              <a:cxnLst/>
              <a:rect l="l" t="t" r="r" b="b"/>
              <a:pathLst>
                <a:path w="1065834" h="1561146">
                  <a:moveTo>
                    <a:pt x="0" y="0"/>
                  </a:moveTo>
                  <a:lnTo>
                    <a:pt x="1065834" y="0"/>
                  </a:lnTo>
                  <a:lnTo>
                    <a:pt x="1065834" y="1561146"/>
                  </a:lnTo>
                  <a:lnTo>
                    <a:pt x="0" y="1561146"/>
                  </a:lnTo>
                  <a:close/>
                </a:path>
              </a:pathLst>
            </a:custGeom>
            <a:solidFill>
              <a:srgbClr val="EBE7E4"/>
            </a:soli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D6E04609-52F6-4E2B-AD27-8DCA24555C82}"/>
                </a:ext>
              </a:extLst>
            </p:cNvPr>
            <p:cNvSpPr txBox="1"/>
            <p:nvPr/>
          </p:nvSpPr>
          <p:spPr>
            <a:xfrm>
              <a:off x="0" y="-38100"/>
              <a:ext cx="1065834" cy="159924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400"/>
                </a:lnSpc>
              </a:pPr>
              <a:endParaRPr sz="120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4C3BDE3A-D5A6-4A39-B1DE-6BBB56840B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500" y="126509"/>
            <a:ext cx="2154340" cy="718724"/>
          </a:xfrm>
        </p:spPr>
        <p:txBody>
          <a:bodyPr>
            <a:normAutofit fontScale="90000"/>
          </a:bodyPr>
          <a:lstStyle/>
          <a:p>
            <a:pPr>
              <a:lnSpc>
                <a:spcPts val="7453"/>
              </a:lnSpc>
            </a:pPr>
            <a:r>
              <a:rPr lang="en-US" altLang="ko-KR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Index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97657B-3C9B-4EDC-89FD-A597ECF335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619" y="1821458"/>
            <a:ext cx="3644900" cy="4479037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Title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시장조사 </a:t>
            </a:r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장르</a:t>
            </a:r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컨셉 아트</a:t>
            </a:r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A89B6492-6FE0-4959-8E97-2A61F119270D}"/>
              </a:ext>
            </a:extLst>
          </p:cNvPr>
          <p:cNvSpPr txBox="1">
            <a:spLocks/>
          </p:cNvSpPr>
          <p:nvPr/>
        </p:nvSpPr>
        <p:spPr>
          <a:xfrm>
            <a:off x="4804912" y="1821458"/>
            <a:ext cx="3644900" cy="4064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시스템</a:t>
            </a:r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전투</a:t>
            </a:r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상점</a:t>
            </a:r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스테이지</a:t>
            </a:r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씬 연결</a:t>
            </a:r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조작 </a:t>
            </a:r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캐릭터</a:t>
            </a:r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lvl="1" algn="l"/>
            <a:endParaRPr lang="en-US" altLang="ko-KR" dirty="0"/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43E8AF4B-8614-4FB4-932C-246C948B4447}"/>
              </a:ext>
            </a:extLst>
          </p:cNvPr>
          <p:cNvSpPr txBox="1">
            <a:spLocks/>
          </p:cNvSpPr>
          <p:nvPr/>
        </p:nvSpPr>
        <p:spPr>
          <a:xfrm>
            <a:off x="8547100" y="1821458"/>
            <a:ext cx="3644900" cy="4064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Targeting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BM</a:t>
            </a:r>
          </a:p>
          <a:p>
            <a:pPr algn="l"/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플랫폼</a:t>
            </a:r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algn="l"/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개발 일정</a:t>
            </a:r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92DD4485-747B-46DF-B27F-610B792D9F75}"/>
              </a:ext>
            </a:extLst>
          </p:cNvPr>
          <p:cNvSpPr/>
          <p:nvPr/>
        </p:nvSpPr>
        <p:spPr>
          <a:xfrm>
            <a:off x="685800" y="727745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7" name="AutoShape 3">
            <a:extLst>
              <a:ext uri="{FF2B5EF4-FFF2-40B4-BE49-F238E27FC236}">
                <a16:creationId xmlns:a16="http://schemas.microsoft.com/office/drawing/2014/main" id="{63204163-0238-46B3-8362-B01DB4005540}"/>
              </a:ext>
            </a:extLst>
          </p:cNvPr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1C47D882-7DE6-4A62-9229-C9C4C551A3D7}"/>
              </a:ext>
            </a:extLst>
          </p:cNvPr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2</a:t>
            </a:r>
          </a:p>
        </p:txBody>
      </p:sp>
    </p:spTree>
    <p:extLst>
      <p:ext uri="{BB962C8B-B14F-4D97-AF65-F5344CB8AC3E}">
        <p14:creationId xmlns:p14="http://schemas.microsoft.com/office/powerpoint/2010/main" val="2844409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곱하기 기호 634">
            <a:extLst>
              <a:ext uri="{FF2B5EF4-FFF2-40B4-BE49-F238E27FC236}">
                <a16:creationId xmlns:a16="http://schemas.microsoft.com/office/drawing/2014/main" id="{B4C14009-FF06-4036-A513-27F5849100A0}"/>
              </a:ext>
            </a:extLst>
          </p:cNvPr>
          <p:cNvSpPr/>
          <p:nvPr/>
        </p:nvSpPr>
        <p:spPr>
          <a:xfrm>
            <a:off x="7595389" y="2183813"/>
            <a:ext cx="1591056" cy="1508760"/>
          </a:xfrm>
          <a:prstGeom prst="mathMultiply">
            <a:avLst>
              <a:gd name="adj1" fmla="val 6095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7" name="TextBox 636">
            <a:extLst>
              <a:ext uri="{FF2B5EF4-FFF2-40B4-BE49-F238E27FC236}">
                <a16:creationId xmlns:a16="http://schemas.microsoft.com/office/drawing/2014/main" id="{8A2E7D5C-397F-4B21-B021-8AAC685BCFF2}"/>
              </a:ext>
            </a:extLst>
          </p:cNvPr>
          <p:cNvSpPr txBox="1"/>
          <p:nvPr/>
        </p:nvSpPr>
        <p:spPr>
          <a:xfrm>
            <a:off x="9186445" y="2299556"/>
            <a:ext cx="795528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700" dirty="0"/>
              <a:t>7</a:t>
            </a:r>
            <a:endParaRPr lang="ko-KR" altLang="en-US" sz="7700" dirty="0"/>
          </a:p>
        </p:txBody>
      </p:sp>
      <p:sp>
        <p:nvSpPr>
          <p:cNvPr id="638" name="TextBox 637">
            <a:extLst>
              <a:ext uri="{FF2B5EF4-FFF2-40B4-BE49-F238E27FC236}">
                <a16:creationId xmlns:a16="http://schemas.microsoft.com/office/drawing/2014/main" id="{8B61763A-A871-4CE4-8CE3-D394AB60C8FB}"/>
              </a:ext>
            </a:extLst>
          </p:cNvPr>
          <p:cNvSpPr txBox="1"/>
          <p:nvPr/>
        </p:nvSpPr>
        <p:spPr>
          <a:xfrm>
            <a:off x="8202703" y="3755141"/>
            <a:ext cx="48006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7</a:t>
            </a:r>
            <a:r>
              <a:rPr lang="ko-KR" altLang="en-US" sz="15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번째 스테이지 </a:t>
            </a:r>
            <a:r>
              <a:rPr lang="ko-KR" altLang="en-US" sz="1500" dirty="0" err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승리시</a:t>
            </a:r>
            <a:endParaRPr lang="en-US" altLang="ko-KR" sz="15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algn="ctr"/>
            <a:endParaRPr lang="en-US" altLang="ko-KR" sz="15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algn="ctr"/>
            <a:r>
              <a:rPr lang="ko-KR" altLang="en-US" sz="15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게임 클리어</a:t>
            </a:r>
            <a:r>
              <a:rPr lang="en-US" altLang="ko-KR" sz="15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!</a:t>
            </a:r>
            <a:endParaRPr lang="ko-KR" altLang="en-US" sz="15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E9A7DCD-AAA3-49D7-9668-B5CA2E60E72E}"/>
              </a:ext>
            </a:extLst>
          </p:cNvPr>
          <p:cNvSpPr txBox="1"/>
          <p:nvPr/>
        </p:nvSpPr>
        <p:spPr>
          <a:xfrm>
            <a:off x="3867150" y="-145079"/>
            <a:ext cx="4069483" cy="850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53"/>
              </a:lnSpc>
            </a:pPr>
            <a:r>
              <a:rPr lang="ko-KR" altLang="en-US" sz="4000" i="1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시스템 </a:t>
            </a:r>
            <a:r>
              <a:rPr lang="en-US" altLang="ko-KR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: </a:t>
            </a: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스테이지</a:t>
            </a:r>
            <a:endParaRPr lang="en-US" sz="4000" i="1" dirty="0">
              <a:solidFill>
                <a:srgbClr val="9B6F3E"/>
              </a:solidFill>
              <a:latin typeface="Baskerville Display PT Italics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AF228780-CA43-46A7-B2B1-D5C6DEC00222}"/>
              </a:ext>
            </a:extLst>
          </p:cNvPr>
          <p:cNvSpPr txBox="1"/>
          <p:nvPr/>
        </p:nvSpPr>
        <p:spPr>
          <a:xfrm>
            <a:off x="685800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시스템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0EADC93E-B645-4DE4-BDB4-6782938B2985}"/>
              </a:ext>
            </a:extLst>
          </p:cNvPr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20</a:t>
            </a:r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AE0503CA-7FB5-4756-98E4-ABB5169FAF71}"/>
              </a:ext>
            </a:extLst>
          </p:cNvPr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5">
            <a:extLst>
              <a:ext uri="{FF2B5EF4-FFF2-40B4-BE49-F238E27FC236}">
                <a16:creationId xmlns:a16="http://schemas.microsoft.com/office/drawing/2014/main" id="{A8D42345-D61A-4FED-BA16-EE2ADB63D065}"/>
              </a:ext>
            </a:extLst>
          </p:cNvPr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075E82-40BB-49C3-8EE8-E34199124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476" y="1741930"/>
            <a:ext cx="6265728" cy="313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82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D6EF894-F13F-42D6-BDB7-DEF9F40A4698}"/>
              </a:ext>
            </a:extLst>
          </p:cNvPr>
          <p:cNvSpPr/>
          <p:nvPr/>
        </p:nvSpPr>
        <p:spPr>
          <a:xfrm>
            <a:off x="2931965" y="2481531"/>
            <a:ext cx="2013358" cy="6878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BD1529-424B-4FA7-BE92-156D31902764}"/>
              </a:ext>
            </a:extLst>
          </p:cNvPr>
          <p:cNvSpPr/>
          <p:nvPr/>
        </p:nvSpPr>
        <p:spPr>
          <a:xfrm>
            <a:off x="5305221" y="4039551"/>
            <a:ext cx="2013358" cy="6878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전투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86B4AD7-2AA5-46E5-9260-C42F5CE18F36}"/>
              </a:ext>
            </a:extLst>
          </p:cNvPr>
          <p:cNvCxnSpPr>
            <a:cxnSpLocks/>
          </p:cNvCxnSpPr>
          <p:nvPr/>
        </p:nvCxnSpPr>
        <p:spPr>
          <a:xfrm>
            <a:off x="5247196" y="2825478"/>
            <a:ext cx="20713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43D1C8-9241-4918-8290-4D2A34AC9619}"/>
              </a:ext>
            </a:extLst>
          </p:cNvPr>
          <p:cNvSpPr/>
          <p:nvPr/>
        </p:nvSpPr>
        <p:spPr>
          <a:xfrm>
            <a:off x="7702627" y="2481530"/>
            <a:ext cx="2013358" cy="6878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3D3FA05-A780-48FF-B087-4F84E028B79A}"/>
              </a:ext>
            </a:extLst>
          </p:cNvPr>
          <p:cNvCxnSpPr>
            <a:cxnSpLocks/>
          </p:cNvCxnSpPr>
          <p:nvPr/>
        </p:nvCxnSpPr>
        <p:spPr>
          <a:xfrm flipH="1">
            <a:off x="5247196" y="3032742"/>
            <a:ext cx="2047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F89F82A-94AA-497D-8D74-F3718748E668}"/>
              </a:ext>
            </a:extLst>
          </p:cNvPr>
          <p:cNvCxnSpPr>
            <a:cxnSpLocks/>
          </p:cNvCxnSpPr>
          <p:nvPr/>
        </p:nvCxnSpPr>
        <p:spPr>
          <a:xfrm flipV="1">
            <a:off x="7318579" y="3382475"/>
            <a:ext cx="1033272" cy="511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828CE2A-F9B1-4DF4-9820-15E18B270D10}"/>
              </a:ext>
            </a:extLst>
          </p:cNvPr>
          <p:cNvCxnSpPr>
            <a:cxnSpLocks/>
          </p:cNvCxnSpPr>
          <p:nvPr/>
        </p:nvCxnSpPr>
        <p:spPr>
          <a:xfrm flipH="1">
            <a:off x="7426275" y="3519635"/>
            <a:ext cx="989584" cy="498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8986BB7-E267-4246-8342-F67762AB008B}"/>
              </a:ext>
            </a:extLst>
          </p:cNvPr>
          <p:cNvCxnSpPr>
            <a:cxnSpLocks/>
          </p:cNvCxnSpPr>
          <p:nvPr/>
        </p:nvCxnSpPr>
        <p:spPr>
          <a:xfrm flipH="1" flipV="1">
            <a:off x="4399965" y="3358327"/>
            <a:ext cx="748228" cy="768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3648434-E4A7-425A-9359-22FB67B15743}"/>
              </a:ext>
            </a:extLst>
          </p:cNvPr>
          <p:cNvCxnSpPr>
            <a:cxnSpLocks/>
          </p:cNvCxnSpPr>
          <p:nvPr/>
        </p:nvCxnSpPr>
        <p:spPr>
          <a:xfrm>
            <a:off x="4655997" y="3285980"/>
            <a:ext cx="649224" cy="707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F071281-B1D3-4047-B48E-9EE56445CDC8}"/>
              </a:ext>
            </a:extLst>
          </p:cNvPr>
          <p:cNvSpPr txBox="1"/>
          <p:nvPr/>
        </p:nvSpPr>
        <p:spPr>
          <a:xfrm rot="19972832">
            <a:off x="7256292" y="3342784"/>
            <a:ext cx="9895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전투 종료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D169C2-A12E-4692-8902-D2ED1BC294C2}"/>
              </a:ext>
            </a:extLst>
          </p:cNvPr>
          <p:cNvSpPr txBox="1"/>
          <p:nvPr/>
        </p:nvSpPr>
        <p:spPr>
          <a:xfrm rot="19767130">
            <a:off x="7676484" y="3788866"/>
            <a:ext cx="9895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전투 시작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401D4B-EF75-4B30-B524-C07DA1F3F9F6}"/>
              </a:ext>
            </a:extLst>
          </p:cNvPr>
          <p:cNvSpPr txBox="1"/>
          <p:nvPr/>
        </p:nvSpPr>
        <p:spPr>
          <a:xfrm>
            <a:off x="5829183" y="2453128"/>
            <a:ext cx="9895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게임 로드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992B72A-C18B-41CE-85EB-F5B5EFDF965D}"/>
              </a:ext>
            </a:extLst>
          </p:cNvPr>
          <p:cNvSpPr txBox="1"/>
          <p:nvPr/>
        </p:nvSpPr>
        <p:spPr>
          <a:xfrm>
            <a:off x="5904484" y="3116895"/>
            <a:ext cx="9895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메인으로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1C68472-776E-4EEA-B76C-4FF8AD65933B}"/>
              </a:ext>
            </a:extLst>
          </p:cNvPr>
          <p:cNvSpPr txBox="1"/>
          <p:nvPr/>
        </p:nvSpPr>
        <p:spPr>
          <a:xfrm rot="2791279">
            <a:off x="3954754" y="3847911"/>
            <a:ext cx="1413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패배</a:t>
            </a:r>
            <a:r>
              <a:rPr lang="en-US" altLang="ko-KR" sz="1000" dirty="0"/>
              <a:t>(</a:t>
            </a:r>
            <a:r>
              <a:rPr lang="ko-KR" altLang="en-US" sz="1000" dirty="0"/>
              <a:t>게임 오버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3BB7E6C-4697-4821-BCB0-D857AD453187}"/>
              </a:ext>
            </a:extLst>
          </p:cNvPr>
          <p:cNvSpPr txBox="1"/>
          <p:nvPr/>
        </p:nvSpPr>
        <p:spPr>
          <a:xfrm rot="2654144">
            <a:off x="4812484" y="3401344"/>
            <a:ext cx="989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캐릭터 선택 후 게임 시작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73B4B8F0-459E-42C8-AE7F-DCB7099B673C}"/>
              </a:ext>
            </a:extLst>
          </p:cNvPr>
          <p:cNvSpPr txBox="1"/>
          <p:nvPr/>
        </p:nvSpPr>
        <p:spPr>
          <a:xfrm>
            <a:off x="4255366" y="-145079"/>
            <a:ext cx="3681267" cy="861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53"/>
              </a:lnSpc>
            </a:pP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시스템 </a:t>
            </a:r>
            <a:r>
              <a:rPr lang="en-US" altLang="ko-KR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: </a:t>
            </a: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씬 연결</a:t>
            </a:r>
            <a:endParaRPr lang="en-US" sz="4000" i="1" dirty="0">
              <a:solidFill>
                <a:srgbClr val="9B6F3E"/>
              </a:solidFill>
              <a:latin typeface="Baskerville Display PT Italics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  <p:sp>
        <p:nvSpPr>
          <p:cNvPr id="20" name="TextBox 2">
            <a:extLst>
              <a:ext uri="{FF2B5EF4-FFF2-40B4-BE49-F238E27FC236}">
                <a16:creationId xmlns:a16="http://schemas.microsoft.com/office/drawing/2014/main" id="{E9280F8D-AA85-446B-99C1-6579316C829B}"/>
              </a:ext>
            </a:extLst>
          </p:cNvPr>
          <p:cNvSpPr txBox="1"/>
          <p:nvPr/>
        </p:nvSpPr>
        <p:spPr>
          <a:xfrm>
            <a:off x="685800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시스템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F12F3F9A-6B74-4B71-A8C0-4A5E4B9A881C}"/>
              </a:ext>
            </a:extLst>
          </p:cNvPr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21</a:t>
            </a:r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7D148795-495D-4E86-BC59-07D65867EC0C}"/>
              </a:ext>
            </a:extLst>
          </p:cNvPr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5">
            <a:extLst>
              <a:ext uri="{FF2B5EF4-FFF2-40B4-BE49-F238E27FC236}">
                <a16:creationId xmlns:a16="http://schemas.microsoft.com/office/drawing/2014/main" id="{65E2F6EA-0C3B-438A-8CA6-BA3635671E2F}"/>
              </a:ext>
            </a:extLst>
          </p:cNvPr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78019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D6EF894-F13F-42D6-BDB7-DEF9F40A4698}"/>
              </a:ext>
            </a:extLst>
          </p:cNvPr>
          <p:cNvSpPr/>
          <p:nvPr/>
        </p:nvSpPr>
        <p:spPr>
          <a:xfrm>
            <a:off x="685800" y="1104635"/>
            <a:ext cx="2013358" cy="6878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BD1529-424B-4FA7-BE92-156D31902764}"/>
              </a:ext>
            </a:extLst>
          </p:cNvPr>
          <p:cNvSpPr/>
          <p:nvPr/>
        </p:nvSpPr>
        <p:spPr>
          <a:xfrm>
            <a:off x="2508326" y="3691277"/>
            <a:ext cx="2013358" cy="6878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옵션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43D1C8-9241-4918-8290-4D2A34AC9619}"/>
              </a:ext>
            </a:extLst>
          </p:cNvPr>
          <p:cNvSpPr/>
          <p:nvPr/>
        </p:nvSpPr>
        <p:spPr>
          <a:xfrm>
            <a:off x="2508326" y="2038595"/>
            <a:ext cx="2013358" cy="6878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새로운 게임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717B59-9059-4A58-9C8F-35E8C1C8522D}"/>
              </a:ext>
            </a:extLst>
          </p:cNvPr>
          <p:cNvSpPr/>
          <p:nvPr/>
        </p:nvSpPr>
        <p:spPr>
          <a:xfrm>
            <a:off x="2508326" y="4549416"/>
            <a:ext cx="2013358" cy="6878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종료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8D61AB2-AC89-4E64-8515-2917F1B24883}"/>
              </a:ext>
            </a:extLst>
          </p:cNvPr>
          <p:cNvSpPr/>
          <p:nvPr/>
        </p:nvSpPr>
        <p:spPr>
          <a:xfrm>
            <a:off x="2508326" y="2830819"/>
            <a:ext cx="2013358" cy="6878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이어하기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B9CF20D-8623-4D5C-AA82-F86E0C6CA8FC}"/>
              </a:ext>
            </a:extLst>
          </p:cNvPr>
          <p:cNvCxnSpPr>
            <a:stCxn id="7" idx="2"/>
          </p:cNvCxnSpPr>
          <p:nvPr/>
        </p:nvCxnSpPr>
        <p:spPr>
          <a:xfrm>
            <a:off x="1692479" y="1792532"/>
            <a:ext cx="0" cy="31008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D43B34D-5993-47F6-9772-39963F029123}"/>
              </a:ext>
            </a:extLst>
          </p:cNvPr>
          <p:cNvCxnSpPr>
            <a:endCxn id="12" idx="1"/>
          </p:cNvCxnSpPr>
          <p:nvPr/>
        </p:nvCxnSpPr>
        <p:spPr>
          <a:xfrm>
            <a:off x="1692479" y="2382543"/>
            <a:ext cx="8158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EF7E94-1DE0-45D2-A6AB-817A2774DD17}"/>
              </a:ext>
            </a:extLst>
          </p:cNvPr>
          <p:cNvCxnSpPr/>
          <p:nvPr/>
        </p:nvCxnSpPr>
        <p:spPr>
          <a:xfrm>
            <a:off x="1692478" y="3174766"/>
            <a:ext cx="8158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6362181-74A3-4C81-8B40-C6BC486C8E68}"/>
              </a:ext>
            </a:extLst>
          </p:cNvPr>
          <p:cNvCxnSpPr/>
          <p:nvPr/>
        </p:nvCxnSpPr>
        <p:spPr>
          <a:xfrm>
            <a:off x="1692476" y="4015921"/>
            <a:ext cx="8158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29E29D4-249C-4981-A06F-9898352D82FF}"/>
              </a:ext>
            </a:extLst>
          </p:cNvPr>
          <p:cNvCxnSpPr/>
          <p:nvPr/>
        </p:nvCxnSpPr>
        <p:spPr>
          <a:xfrm>
            <a:off x="1692476" y="4887702"/>
            <a:ext cx="8158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D819D17-4345-4209-A792-F3D46D9A2D60}"/>
              </a:ext>
            </a:extLst>
          </p:cNvPr>
          <p:cNvCxnSpPr/>
          <p:nvPr/>
        </p:nvCxnSpPr>
        <p:spPr>
          <a:xfrm>
            <a:off x="4521684" y="2343480"/>
            <a:ext cx="8158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A63D228-F5BF-416C-A676-9CF5970DBE48}"/>
              </a:ext>
            </a:extLst>
          </p:cNvPr>
          <p:cNvSpPr/>
          <p:nvPr/>
        </p:nvSpPr>
        <p:spPr>
          <a:xfrm>
            <a:off x="5337531" y="1999531"/>
            <a:ext cx="2013358" cy="6878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캐릭터 선택 창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A00AAF2-3FA2-42E6-BF11-AC378BA0C898}"/>
              </a:ext>
            </a:extLst>
          </p:cNvPr>
          <p:cNvCxnSpPr>
            <a:cxnSpLocks/>
          </p:cNvCxnSpPr>
          <p:nvPr/>
        </p:nvCxnSpPr>
        <p:spPr>
          <a:xfrm flipV="1">
            <a:off x="4526875" y="3159660"/>
            <a:ext cx="5170312" cy="1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70156D0-34B1-49A3-9500-CA629B9417EE}"/>
              </a:ext>
            </a:extLst>
          </p:cNvPr>
          <p:cNvSpPr/>
          <p:nvPr/>
        </p:nvSpPr>
        <p:spPr>
          <a:xfrm>
            <a:off x="9740897" y="2816349"/>
            <a:ext cx="2013358" cy="6878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 씬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582522A-0D8E-43E2-AA7B-32ED70F69950}"/>
              </a:ext>
            </a:extLst>
          </p:cNvPr>
          <p:cNvCxnSpPr>
            <a:cxnSpLocks/>
          </p:cNvCxnSpPr>
          <p:nvPr/>
        </p:nvCxnSpPr>
        <p:spPr>
          <a:xfrm>
            <a:off x="5118431" y="4035225"/>
            <a:ext cx="0" cy="16102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55373EF-32D8-458A-87CB-2A47FC8B6063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4521684" y="4035226"/>
            <a:ext cx="5967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B6F745E-3491-4D62-95D1-760F7992EDE1}"/>
              </a:ext>
            </a:extLst>
          </p:cNvPr>
          <p:cNvCxnSpPr/>
          <p:nvPr/>
        </p:nvCxnSpPr>
        <p:spPr>
          <a:xfrm>
            <a:off x="5118431" y="4549415"/>
            <a:ext cx="8158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B906AED-3089-4ED8-A86A-46136142323F}"/>
              </a:ext>
            </a:extLst>
          </p:cNvPr>
          <p:cNvSpPr/>
          <p:nvPr/>
        </p:nvSpPr>
        <p:spPr>
          <a:xfrm>
            <a:off x="6023327" y="4202980"/>
            <a:ext cx="2013358" cy="6878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사운드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ACD6B107-7A71-4A97-8722-7ECA11808A6D}"/>
              </a:ext>
            </a:extLst>
          </p:cNvPr>
          <p:cNvCxnSpPr/>
          <p:nvPr/>
        </p:nvCxnSpPr>
        <p:spPr>
          <a:xfrm>
            <a:off x="5124152" y="5645491"/>
            <a:ext cx="8158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2115598-18AB-4742-91A4-EFCE33EC833A}"/>
              </a:ext>
            </a:extLst>
          </p:cNvPr>
          <p:cNvSpPr/>
          <p:nvPr/>
        </p:nvSpPr>
        <p:spPr>
          <a:xfrm>
            <a:off x="6003605" y="5291353"/>
            <a:ext cx="2013358" cy="6878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그래픽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96FFCC5-5774-4CE2-B9E7-214A27C3EDC4}"/>
              </a:ext>
            </a:extLst>
          </p:cNvPr>
          <p:cNvSpPr/>
          <p:nvPr/>
        </p:nvSpPr>
        <p:spPr>
          <a:xfrm>
            <a:off x="9748673" y="1999531"/>
            <a:ext cx="2013358" cy="6878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전투 씬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90BFBCF-057C-462D-BF1A-697D6BEFA9D0}"/>
              </a:ext>
            </a:extLst>
          </p:cNvPr>
          <p:cNvCxnSpPr>
            <a:cxnSpLocks/>
            <a:stCxn id="36" idx="3"/>
            <a:endCxn id="57" idx="1"/>
          </p:cNvCxnSpPr>
          <p:nvPr/>
        </p:nvCxnSpPr>
        <p:spPr>
          <a:xfrm>
            <a:off x="7350889" y="2343480"/>
            <a:ext cx="2397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>
            <a:extLst>
              <a:ext uri="{FF2B5EF4-FFF2-40B4-BE49-F238E27FC236}">
                <a16:creationId xmlns:a16="http://schemas.microsoft.com/office/drawing/2014/main" id="{D716382B-92E0-4A12-B2E2-6F55CE340A66}"/>
              </a:ext>
            </a:extLst>
          </p:cNvPr>
          <p:cNvSpPr txBox="1"/>
          <p:nvPr/>
        </p:nvSpPr>
        <p:spPr>
          <a:xfrm>
            <a:off x="4255366" y="-145079"/>
            <a:ext cx="3681267" cy="861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53"/>
              </a:lnSpc>
            </a:pP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시스템 </a:t>
            </a:r>
            <a:r>
              <a:rPr lang="en-US" altLang="ko-KR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: </a:t>
            </a: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씬 연결</a:t>
            </a:r>
            <a:endParaRPr lang="en-US" sz="4000" i="1" dirty="0">
              <a:solidFill>
                <a:srgbClr val="9B6F3E"/>
              </a:solidFill>
              <a:latin typeface="Baskerville Display PT Italics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  <p:sp>
        <p:nvSpPr>
          <p:cNvPr id="27" name="TextBox 2">
            <a:extLst>
              <a:ext uri="{FF2B5EF4-FFF2-40B4-BE49-F238E27FC236}">
                <a16:creationId xmlns:a16="http://schemas.microsoft.com/office/drawing/2014/main" id="{846116CD-4BEF-4DCD-A49E-CF1D0B409A30}"/>
              </a:ext>
            </a:extLst>
          </p:cNvPr>
          <p:cNvSpPr txBox="1"/>
          <p:nvPr/>
        </p:nvSpPr>
        <p:spPr>
          <a:xfrm>
            <a:off x="685800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시스템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" name="TextBox 3">
            <a:extLst>
              <a:ext uri="{FF2B5EF4-FFF2-40B4-BE49-F238E27FC236}">
                <a16:creationId xmlns:a16="http://schemas.microsoft.com/office/drawing/2014/main" id="{F8DEC905-6795-4433-9451-3C7AB6EE2876}"/>
              </a:ext>
            </a:extLst>
          </p:cNvPr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22</a:t>
            </a:r>
          </a:p>
        </p:txBody>
      </p:sp>
      <p:sp>
        <p:nvSpPr>
          <p:cNvPr id="29" name="AutoShape 4">
            <a:extLst>
              <a:ext uri="{FF2B5EF4-FFF2-40B4-BE49-F238E27FC236}">
                <a16:creationId xmlns:a16="http://schemas.microsoft.com/office/drawing/2014/main" id="{CFFF64CA-A417-4009-B218-87484CFC0964}"/>
              </a:ext>
            </a:extLst>
          </p:cNvPr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5">
            <a:extLst>
              <a:ext uri="{FF2B5EF4-FFF2-40B4-BE49-F238E27FC236}">
                <a16:creationId xmlns:a16="http://schemas.microsoft.com/office/drawing/2014/main" id="{1F88E884-8814-4432-89A0-DB2ADC7623E5}"/>
              </a:ext>
            </a:extLst>
          </p:cNvPr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58358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TextBox 637">
            <a:extLst>
              <a:ext uri="{FF2B5EF4-FFF2-40B4-BE49-F238E27FC236}">
                <a16:creationId xmlns:a16="http://schemas.microsoft.com/office/drawing/2014/main" id="{8B61763A-A871-4CE4-8CE3-D394AB60C8FB}"/>
              </a:ext>
            </a:extLst>
          </p:cNvPr>
          <p:cNvSpPr txBox="1"/>
          <p:nvPr/>
        </p:nvSpPr>
        <p:spPr>
          <a:xfrm>
            <a:off x="3944070" y="4287043"/>
            <a:ext cx="480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좌클릭</a:t>
            </a:r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en-US" altLang="ko-KR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: </a:t>
            </a:r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말 선택 및 이동</a:t>
            </a:r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algn="ctr"/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algn="ctr"/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이동 </a:t>
            </a:r>
            <a:r>
              <a:rPr lang="en-US" altLang="ko-KR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: </a:t>
            </a:r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말 선택 </a:t>
            </a:r>
            <a:r>
              <a:rPr lang="en-US" altLang="ko-KR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-&gt; </a:t>
            </a:r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인접한 지형 클릭</a:t>
            </a:r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1DDAFFE-484E-4695-97A8-596E838DDBC5}"/>
              </a:ext>
            </a:extLst>
          </p:cNvPr>
          <p:cNvSpPr/>
          <p:nvPr/>
        </p:nvSpPr>
        <p:spPr>
          <a:xfrm>
            <a:off x="5090333" y="1791446"/>
            <a:ext cx="587229" cy="60400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243AC2C-4CEA-45E8-BC61-1966612BD63A}"/>
              </a:ext>
            </a:extLst>
          </p:cNvPr>
          <p:cNvSpPr/>
          <p:nvPr/>
        </p:nvSpPr>
        <p:spPr>
          <a:xfrm>
            <a:off x="5887287" y="1791447"/>
            <a:ext cx="587229" cy="604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BAD5EC7-7351-4850-9762-58A11D8483DB}"/>
              </a:ext>
            </a:extLst>
          </p:cNvPr>
          <p:cNvSpPr/>
          <p:nvPr/>
        </p:nvSpPr>
        <p:spPr>
          <a:xfrm>
            <a:off x="6684241" y="1791449"/>
            <a:ext cx="587229" cy="604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A1386A9-797B-45CA-9171-5530FA45636F}"/>
              </a:ext>
            </a:extLst>
          </p:cNvPr>
          <p:cNvSpPr/>
          <p:nvPr/>
        </p:nvSpPr>
        <p:spPr>
          <a:xfrm>
            <a:off x="5090333" y="2609633"/>
            <a:ext cx="587229" cy="60400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A9E3751-BB4C-4C91-A872-43793320671A}"/>
              </a:ext>
            </a:extLst>
          </p:cNvPr>
          <p:cNvSpPr/>
          <p:nvPr/>
        </p:nvSpPr>
        <p:spPr>
          <a:xfrm>
            <a:off x="5887287" y="2609634"/>
            <a:ext cx="587229" cy="60400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949A9D-7CF9-481C-8B31-63081BE0796E}"/>
              </a:ext>
            </a:extLst>
          </p:cNvPr>
          <p:cNvSpPr/>
          <p:nvPr/>
        </p:nvSpPr>
        <p:spPr>
          <a:xfrm>
            <a:off x="6684241" y="2609636"/>
            <a:ext cx="587229" cy="60400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E29CED0-3468-45E9-A4C2-59890CBB97CF}"/>
              </a:ext>
            </a:extLst>
          </p:cNvPr>
          <p:cNvSpPr/>
          <p:nvPr/>
        </p:nvSpPr>
        <p:spPr>
          <a:xfrm>
            <a:off x="5090333" y="3427820"/>
            <a:ext cx="587229" cy="60400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665C23B-B24E-440A-A2CF-6A7919E536B1}"/>
              </a:ext>
            </a:extLst>
          </p:cNvPr>
          <p:cNvSpPr/>
          <p:nvPr/>
        </p:nvSpPr>
        <p:spPr>
          <a:xfrm>
            <a:off x="5887287" y="3427821"/>
            <a:ext cx="587229" cy="60400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63C4198-0D43-45B6-85FA-749EAB62EED1}"/>
              </a:ext>
            </a:extLst>
          </p:cNvPr>
          <p:cNvSpPr/>
          <p:nvPr/>
        </p:nvSpPr>
        <p:spPr>
          <a:xfrm>
            <a:off x="6684241" y="3427823"/>
            <a:ext cx="587229" cy="60400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99138B4D-71EA-4871-93F5-39168B59A5CA}"/>
              </a:ext>
            </a:extLst>
          </p:cNvPr>
          <p:cNvSpPr/>
          <p:nvPr/>
        </p:nvSpPr>
        <p:spPr>
          <a:xfrm>
            <a:off x="5867665" y="2600341"/>
            <a:ext cx="641994" cy="622589"/>
          </a:xfrm>
          <a:prstGeom prst="ellipse">
            <a:avLst/>
          </a:prstGeom>
          <a:solidFill>
            <a:srgbClr val="FFFFFF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아군</a:t>
            </a:r>
            <a:r>
              <a:rPr lang="ko-KR" altLang="en-US" sz="700" dirty="0"/>
              <a:t> </a:t>
            </a: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41638DF-5E72-472F-840B-3B1E8A068A7A}"/>
              </a:ext>
            </a:extLst>
          </p:cNvPr>
          <p:cNvSpPr/>
          <p:nvPr/>
        </p:nvSpPr>
        <p:spPr>
          <a:xfrm>
            <a:off x="5867665" y="1769390"/>
            <a:ext cx="641994" cy="62258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아군</a:t>
            </a:r>
            <a:r>
              <a:rPr lang="ko-KR" altLang="en-US" sz="700" dirty="0"/>
              <a:t> 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EB335AC-D8F3-4ADA-882F-0BA932E8F01E}"/>
              </a:ext>
            </a:extLst>
          </p:cNvPr>
          <p:cNvCxnSpPr>
            <a:stCxn id="71" idx="0"/>
            <a:endCxn id="81" idx="4"/>
          </p:cNvCxnSpPr>
          <p:nvPr/>
        </p:nvCxnSpPr>
        <p:spPr>
          <a:xfrm flipV="1">
            <a:off x="6188662" y="2391979"/>
            <a:ext cx="0" cy="208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6">
            <a:extLst>
              <a:ext uri="{FF2B5EF4-FFF2-40B4-BE49-F238E27FC236}">
                <a16:creationId xmlns:a16="http://schemas.microsoft.com/office/drawing/2014/main" id="{E3BA5B4A-E58A-41A4-BCEE-37500D512F46}"/>
              </a:ext>
            </a:extLst>
          </p:cNvPr>
          <p:cNvSpPr txBox="1"/>
          <p:nvPr/>
        </p:nvSpPr>
        <p:spPr>
          <a:xfrm>
            <a:off x="4255366" y="-145079"/>
            <a:ext cx="3681267" cy="861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53"/>
              </a:lnSpc>
            </a:pP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시스템 </a:t>
            </a:r>
            <a:r>
              <a:rPr lang="en-US" altLang="ko-KR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: </a:t>
            </a: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조작</a:t>
            </a:r>
            <a:endParaRPr lang="en-US" sz="4000" i="1" dirty="0">
              <a:solidFill>
                <a:srgbClr val="9B6F3E"/>
              </a:solidFill>
              <a:latin typeface="Baskerville Display PT Italics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9168DD2C-40B5-49DE-995D-41484EFAE2EB}"/>
              </a:ext>
            </a:extLst>
          </p:cNvPr>
          <p:cNvSpPr txBox="1"/>
          <p:nvPr/>
        </p:nvSpPr>
        <p:spPr>
          <a:xfrm>
            <a:off x="685800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시스템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EC4CD5CB-87E9-4E2F-BA77-0B71C3B676AA}"/>
              </a:ext>
            </a:extLst>
          </p:cNvPr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23</a:t>
            </a:r>
          </a:p>
        </p:txBody>
      </p:sp>
      <p:sp>
        <p:nvSpPr>
          <p:cNvPr id="20" name="AutoShape 4">
            <a:extLst>
              <a:ext uri="{FF2B5EF4-FFF2-40B4-BE49-F238E27FC236}">
                <a16:creationId xmlns:a16="http://schemas.microsoft.com/office/drawing/2014/main" id="{A594E268-BF99-430D-B573-7370187F60E2}"/>
              </a:ext>
            </a:extLst>
          </p:cNvPr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5">
            <a:extLst>
              <a:ext uri="{FF2B5EF4-FFF2-40B4-BE49-F238E27FC236}">
                <a16:creationId xmlns:a16="http://schemas.microsoft.com/office/drawing/2014/main" id="{C80EECF5-0849-464D-8067-2175C9E5A880}"/>
              </a:ext>
            </a:extLst>
          </p:cNvPr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54843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TextBox 637">
            <a:extLst>
              <a:ext uri="{FF2B5EF4-FFF2-40B4-BE49-F238E27FC236}">
                <a16:creationId xmlns:a16="http://schemas.microsoft.com/office/drawing/2014/main" id="{8B61763A-A871-4CE4-8CE3-D394AB60C8FB}"/>
              </a:ext>
            </a:extLst>
          </p:cNvPr>
          <p:cNvSpPr txBox="1"/>
          <p:nvPr/>
        </p:nvSpPr>
        <p:spPr>
          <a:xfrm>
            <a:off x="3449014" y="3909920"/>
            <a:ext cx="54711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1</a:t>
            </a:r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차례에 </a:t>
            </a:r>
            <a:r>
              <a:rPr lang="ko-KR" altLang="en-US" dirty="0" err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전후좌우</a:t>
            </a:r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한 </a:t>
            </a:r>
            <a:r>
              <a:rPr lang="ko-KR" altLang="en-US" dirty="0" err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칸씩</a:t>
            </a:r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이동 가능</a:t>
            </a:r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algn="ctr"/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algn="ctr"/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전투에서 패배 시 해당 말은 제거됩니다</a:t>
            </a:r>
            <a:r>
              <a:rPr lang="en-US" altLang="ko-KR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.</a:t>
            </a:r>
          </a:p>
          <a:p>
            <a:pPr algn="ctr"/>
            <a:endParaRPr lang="en-US" altLang="ko-KR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algn="ctr"/>
            <a:r>
              <a:rPr lang="ko-KR" altLang="en-US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영입을 통해 보유하고 있는 말을 늘릴 수 있습니다</a:t>
            </a:r>
            <a:r>
              <a:rPr lang="en-US" altLang="ko-KR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.</a:t>
            </a:r>
            <a:endParaRPr lang="ko-KR" altLang="en-US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DACA3E-7EC0-401F-97AC-4BD32E733089}"/>
              </a:ext>
            </a:extLst>
          </p:cNvPr>
          <p:cNvSpPr txBox="1"/>
          <p:nvPr/>
        </p:nvSpPr>
        <p:spPr>
          <a:xfrm>
            <a:off x="7287473" y="1241854"/>
            <a:ext cx="129831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숫자 범위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F2460E21-EDE3-46FF-BB5C-0DF27B3B1295}"/>
              </a:ext>
            </a:extLst>
          </p:cNvPr>
          <p:cNvSpPr txBox="1"/>
          <p:nvPr/>
        </p:nvSpPr>
        <p:spPr>
          <a:xfrm>
            <a:off x="4255366" y="-145079"/>
            <a:ext cx="3681267" cy="861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53"/>
              </a:lnSpc>
            </a:pP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시스템 </a:t>
            </a:r>
            <a:r>
              <a:rPr lang="en-US" altLang="ko-KR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: </a:t>
            </a: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캐릭터</a:t>
            </a:r>
            <a:endParaRPr lang="en-US" sz="4000" i="1" dirty="0">
              <a:solidFill>
                <a:srgbClr val="9B6F3E"/>
              </a:solidFill>
              <a:latin typeface="Baskerville Display PT Italics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C3C0B77C-F07A-4814-A977-68B8A6961BC7}"/>
              </a:ext>
            </a:extLst>
          </p:cNvPr>
          <p:cNvSpPr txBox="1"/>
          <p:nvPr/>
        </p:nvSpPr>
        <p:spPr>
          <a:xfrm>
            <a:off x="685800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시스템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43781E6C-B5BD-4D58-8565-AADA829A0EB8}"/>
              </a:ext>
            </a:extLst>
          </p:cNvPr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24</a:t>
            </a: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AD986A84-C626-4B79-B633-6C5D9A33E40E}"/>
              </a:ext>
            </a:extLst>
          </p:cNvPr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5">
            <a:extLst>
              <a:ext uri="{FF2B5EF4-FFF2-40B4-BE49-F238E27FC236}">
                <a16:creationId xmlns:a16="http://schemas.microsoft.com/office/drawing/2014/main" id="{A5D228C0-D3EC-4E4E-92E4-A0C78DB62B74}"/>
              </a:ext>
            </a:extLst>
          </p:cNvPr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2EE425E-210E-4E5E-8D88-6EBBF602CF03}"/>
              </a:ext>
            </a:extLst>
          </p:cNvPr>
          <p:cNvGrpSpPr/>
          <p:nvPr/>
        </p:nvGrpSpPr>
        <p:grpSpPr>
          <a:xfrm>
            <a:off x="5149133" y="907246"/>
            <a:ext cx="1893731" cy="2781228"/>
            <a:chOff x="8918297" y="2612859"/>
            <a:chExt cx="1893731" cy="278122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044A6F5-5D19-4095-B6FA-C13FC485EDA5}"/>
                </a:ext>
              </a:extLst>
            </p:cNvPr>
            <p:cNvSpPr/>
            <p:nvPr/>
          </p:nvSpPr>
          <p:spPr>
            <a:xfrm>
              <a:off x="8918297" y="2779387"/>
              <a:ext cx="1719743" cy="26147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B51A08C-70F6-46E7-A7A2-21BD873417EC}"/>
                </a:ext>
              </a:extLst>
            </p:cNvPr>
            <p:cNvGrpSpPr/>
            <p:nvPr/>
          </p:nvGrpSpPr>
          <p:grpSpPr>
            <a:xfrm>
              <a:off x="8927634" y="2612859"/>
              <a:ext cx="1884394" cy="2765499"/>
              <a:chOff x="5236128" y="900186"/>
              <a:chExt cx="1884394" cy="2765499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593D1C61-502B-4062-BC7E-0EAB8670E861}"/>
                  </a:ext>
                </a:extLst>
              </p:cNvPr>
              <p:cNvSpPr/>
              <p:nvPr/>
            </p:nvSpPr>
            <p:spPr>
              <a:xfrm>
                <a:off x="5236128" y="1241854"/>
                <a:ext cx="1719743" cy="2399426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A8E1832-EA75-476B-95A7-0D26D5DEC01F}"/>
                  </a:ext>
                </a:extLst>
              </p:cNvPr>
              <p:cNvSpPr/>
              <p:nvPr/>
            </p:nvSpPr>
            <p:spPr>
              <a:xfrm>
                <a:off x="5361248" y="2966498"/>
                <a:ext cx="1491842" cy="437625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/>
                  <a:t>이동 대신 다른 캐릭터와 위치 변경 가능</a:t>
                </a:r>
                <a:endParaRPr lang="en-US" altLang="ko-KR" sz="1000" dirty="0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2F790316-27DF-4536-BF87-6C8465666D2C}"/>
                  </a:ext>
                </a:extLst>
              </p:cNvPr>
              <p:cNvSpPr/>
              <p:nvPr/>
            </p:nvSpPr>
            <p:spPr>
              <a:xfrm>
                <a:off x="5350078" y="1185406"/>
                <a:ext cx="1491842" cy="287412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/>
                  <a:t>체셔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캣</a:t>
                </a:r>
                <a:r>
                  <a:rPr lang="en-US" altLang="ko-KR" dirty="0"/>
                  <a:t>+1</a:t>
                </a:r>
              </a:p>
            </p:txBody>
          </p:sp>
          <p:sp>
            <p:nvSpPr>
              <p:cNvPr id="27" name="오각형 26">
                <a:extLst>
                  <a:ext uri="{FF2B5EF4-FFF2-40B4-BE49-F238E27FC236}">
                    <a16:creationId xmlns:a16="http://schemas.microsoft.com/office/drawing/2014/main" id="{EEBAE06D-C121-4978-B3EC-2BC1F6D74205}"/>
                  </a:ext>
                </a:extLst>
              </p:cNvPr>
              <p:cNvSpPr/>
              <p:nvPr/>
            </p:nvSpPr>
            <p:spPr>
              <a:xfrm>
                <a:off x="6563318" y="900186"/>
                <a:ext cx="557204" cy="606551"/>
              </a:xfrm>
              <a:prstGeom prst="pentagon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/>
                  <a:t>1~8</a:t>
                </a:r>
                <a:endParaRPr lang="ko-KR" altLang="en-US" sz="1000" dirty="0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6D6597EE-DA5A-44A9-8381-E5DD1862536E}"/>
                  </a:ext>
                </a:extLst>
              </p:cNvPr>
              <p:cNvSpPr/>
              <p:nvPr/>
            </p:nvSpPr>
            <p:spPr>
              <a:xfrm>
                <a:off x="5402755" y="3448240"/>
                <a:ext cx="1357194" cy="217445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이동거리 </a:t>
                </a:r>
                <a:r>
                  <a:rPr lang="en-US" altLang="ko-KR" dirty="0"/>
                  <a:t>1</a:t>
                </a:r>
              </a:p>
            </p:txBody>
          </p:sp>
        </p:grpSp>
        <p:pic>
          <p:nvPicPr>
            <p:cNvPr id="23" name="Picture 2" descr="external/upload....">
              <a:extLst>
                <a:ext uri="{FF2B5EF4-FFF2-40B4-BE49-F238E27FC236}">
                  <a16:creationId xmlns:a16="http://schemas.microsoft.com/office/drawing/2014/main" id="{670C790B-8884-490E-B5EC-B527F181C0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5895" y="3275858"/>
              <a:ext cx="1305560" cy="1305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17416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69CB906-99A2-4653-A525-64C39EBB3E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599682"/>
              </p:ext>
            </p:extLst>
          </p:nvPr>
        </p:nvGraphicFramePr>
        <p:xfrm>
          <a:off x="2552704" y="1511471"/>
          <a:ext cx="9317733" cy="38350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5911">
                  <a:extLst>
                    <a:ext uri="{9D8B030D-6E8A-4147-A177-3AD203B41FA5}">
                      <a16:colId xmlns:a16="http://schemas.microsoft.com/office/drawing/2014/main" val="470946381"/>
                    </a:ext>
                  </a:extLst>
                </a:gridCol>
                <a:gridCol w="3105911">
                  <a:extLst>
                    <a:ext uri="{9D8B030D-6E8A-4147-A177-3AD203B41FA5}">
                      <a16:colId xmlns:a16="http://schemas.microsoft.com/office/drawing/2014/main" val="698282985"/>
                    </a:ext>
                  </a:extLst>
                </a:gridCol>
                <a:gridCol w="3105911">
                  <a:extLst>
                    <a:ext uri="{9D8B030D-6E8A-4147-A177-3AD203B41FA5}">
                      <a16:colId xmlns:a16="http://schemas.microsoft.com/office/drawing/2014/main" val="2792041904"/>
                    </a:ext>
                  </a:extLst>
                </a:gridCol>
              </a:tblGrid>
              <a:tr h="2503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플레이어 말</a:t>
                      </a:r>
                    </a:p>
                  </a:txBody>
                  <a:tcPr>
                    <a:solidFill>
                      <a:srgbClr val="A19D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 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이롭게 바탕체 OTF Medium" panose="020B0600000101010101" pitchFamily="34" charset="-127"/>
                        <a:ea typeface="이롭게 바탕체 OTF Medium" panose="020B0600000101010101" pitchFamily="34" charset="-127"/>
                      </a:endParaRPr>
                    </a:p>
                  </a:txBody>
                  <a:tcPr>
                    <a:solidFill>
                      <a:srgbClr val="A19D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상대 말과 맞닿으면 패배</a:t>
                      </a:r>
                    </a:p>
                  </a:txBody>
                  <a:tcPr>
                    <a:solidFill>
                      <a:srgbClr val="A19D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149458"/>
                  </a:ext>
                </a:extLst>
              </a:tr>
              <a:tr h="4544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아군 말</a:t>
                      </a:r>
                    </a:p>
                  </a:txBody>
                  <a:tcPr>
                    <a:solidFill>
                      <a:srgbClr val="A19D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기본 말</a:t>
                      </a:r>
                    </a:p>
                  </a:txBody>
                  <a:tcPr>
                    <a:solidFill>
                      <a:srgbClr val="A19D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각각의 캐릭터마다 처음 주어지는 말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,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영입 가능</a:t>
                      </a:r>
                    </a:p>
                  </a:txBody>
                  <a:tcPr>
                    <a:solidFill>
                      <a:srgbClr val="A19D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747925"/>
                  </a:ext>
                </a:extLst>
              </a:tr>
              <a:tr h="454487"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  <a:latin typeface="이롭게 바탕체 OTF Medium" panose="020B0600000101010101" pitchFamily="34" charset="-127"/>
                        <a:ea typeface="이롭게 바탕체 OTF Medium" panose="020B0600000101010101" pitchFamily="34" charset="-127"/>
                      </a:endParaRPr>
                    </a:p>
                  </a:txBody>
                  <a:tcPr>
                    <a:solidFill>
                      <a:srgbClr val="A19D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외부 말</a:t>
                      </a:r>
                    </a:p>
                  </a:txBody>
                  <a:tcPr>
                    <a:solidFill>
                      <a:srgbClr val="A19D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영입 가능</a:t>
                      </a:r>
                    </a:p>
                  </a:txBody>
                  <a:tcPr>
                    <a:solidFill>
                      <a:srgbClr val="A19D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81630"/>
                  </a:ext>
                </a:extLst>
              </a:tr>
              <a:tr h="454487"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  <a:latin typeface="이롭게 바탕체 OTF Medium" panose="020B0600000101010101" pitchFamily="34" charset="-127"/>
                        <a:ea typeface="이롭게 바탕체 OTF Medium" panose="020B0600000101010101" pitchFamily="34" charset="-127"/>
                      </a:endParaRPr>
                    </a:p>
                  </a:txBody>
                  <a:tcPr>
                    <a:solidFill>
                      <a:srgbClr val="A19D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고유 말</a:t>
                      </a:r>
                    </a:p>
                  </a:txBody>
                  <a:tcPr>
                    <a:solidFill>
                      <a:srgbClr val="A19D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각각의 캐릭터 플레이어 특성 선택지로 등장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,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영입 불가</a:t>
                      </a:r>
                    </a:p>
                  </a:txBody>
                  <a:tcPr>
                    <a:solidFill>
                      <a:srgbClr val="A19D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328404"/>
                  </a:ext>
                </a:extLst>
              </a:tr>
              <a:tr h="4544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보스 말</a:t>
                      </a:r>
                    </a:p>
                  </a:txBody>
                  <a:tcPr>
                    <a:solidFill>
                      <a:srgbClr val="A19D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  <a:latin typeface="이롭게 바탕체 OTF Medium" panose="020B0600000101010101" pitchFamily="34" charset="-127"/>
                        <a:ea typeface="이롭게 바탕체 OTF Medium" panose="020B0600000101010101" pitchFamily="34" charset="-127"/>
                      </a:endParaRPr>
                    </a:p>
                  </a:txBody>
                  <a:tcPr>
                    <a:solidFill>
                      <a:srgbClr val="A19D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아군 말과 맞닿으면 패배</a:t>
                      </a:r>
                    </a:p>
                  </a:txBody>
                  <a:tcPr>
                    <a:solidFill>
                      <a:srgbClr val="A19D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407733"/>
                  </a:ext>
                </a:extLst>
              </a:tr>
              <a:tr h="4544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적 말 </a:t>
                      </a:r>
                    </a:p>
                  </a:txBody>
                  <a:tcPr>
                    <a:solidFill>
                      <a:srgbClr val="A19D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기본 말</a:t>
                      </a:r>
                    </a:p>
                  </a:txBody>
                  <a:tcPr>
                    <a:solidFill>
                      <a:srgbClr val="A19D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각 보스마다 지정된 말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영입 가능</a:t>
                      </a:r>
                    </a:p>
                  </a:txBody>
                  <a:tcPr>
                    <a:solidFill>
                      <a:srgbClr val="A19D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144605"/>
                  </a:ext>
                </a:extLst>
              </a:tr>
              <a:tr h="454487"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/>
                        </a:solidFill>
                        <a:latin typeface="이롭게 바탕체 OTF Medium" panose="020B0600000101010101" pitchFamily="34" charset="-127"/>
                        <a:ea typeface="이롭게 바탕체 OTF Medium" panose="020B0600000101010101" pitchFamily="34" charset="-127"/>
                      </a:endParaRPr>
                    </a:p>
                  </a:txBody>
                  <a:tcPr>
                    <a:solidFill>
                      <a:srgbClr val="A19D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고유 말</a:t>
                      </a:r>
                    </a:p>
                  </a:txBody>
                  <a:tcPr>
                    <a:solidFill>
                      <a:srgbClr val="A19D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각 보스마다 지정된 소수의 말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,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이롭게 바탕체 OTF Medium" panose="020B0600000101010101" pitchFamily="34" charset="-127"/>
                          <a:ea typeface="이롭게 바탕체 OTF Medium" panose="020B0600000101010101" pitchFamily="34" charset="-127"/>
                        </a:rPr>
                        <a:t>영입 불가</a:t>
                      </a:r>
                    </a:p>
                  </a:txBody>
                  <a:tcPr>
                    <a:solidFill>
                      <a:srgbClr val="A19D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199159"/>
                  </a:ext>
                </a:extLst>
              </a:tr>
            </a:tbl>
          </a:graphicData>
        </a:graphic>
      </p:graphicFrame>
      <p:sp>
        <p:nvSpPr>
          <p:cNvPr id="9" name="TextBox 6">
            <a:extLst>
              <a:ext uri="{FF2B5EF4-FFF2-40B4-BE49-F238E27FC236}">
                <a16:creationId xmlns:a16="http://schemas.microsoft.com/office/drawing/2014/main" id="{E39CAA07-E875-4344-8D82-813DDB4D766A}"/>
              </a:ext>
            </a:extLst>
          </p:cNvPr>
          <p:cNvSpPr txBox="1"/>
          <p:nvPr/>
        </p:nvSpPr>
        <p:spPr>
          <a:xfrm>
            <a:off x="3902941" y="-164434"/>
            <a:ext cx="4526684" cy="850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53"/>
              </a:lnSpc>
            </a:pP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캐릭터</a:t>
            </a:r>
            <a:r>
              <a:rPr lang="en-US" altLang="ko-KR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: </a:t>
            </a: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캐릭터 종류</a:t>
            </a:r>
            <a:endParaRPr lang="en-US" sz="4000" i="1" dirty="0">
              <a:solidFill>
                <a:srgbClr val="9B6F3E"/>
              </a:solidFill>
              <a:latin typeface="Baskerville Display PT Italics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67CD5B0F-491F-41B0-8A31-E65D26B33C45}"/>
              </a:ext>
            </a:extLst>
          </p:cNvPr>
          <p:cNvSpPr txBox="1"/>
          <p:nvPr/>
        </p:nvSpPr>
        <p:spPr>
          <a:xfrm>
            <a:off x="685800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시스템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A3986F29-22E2-45F6-95E6-15691AD592B6}"/>
              </a:ext>
            </a:extLst>
          </p:cNvPr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25</a:t>
            </a: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3EDF7C2C-6D03-41FB-8CC4-B60F21FFF100}"/>
              </a:ext>
            </a:extLst>
          </p:cNvPr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5">
            <a:extLst>
              <a:ext uri="{FF2B5EF4-FFF2-40B4-BE49-F238E27FC236}">
                <a16:creationId xmlns:a16="http://schemas.microsoft.com/office/drawing/2014/main" id="{E6A76E39-808B-4D83-90F4-5AF26EBE4A2C}"/>
              </a:ext>
            </a:extLst>
          </p:cNvPr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0C7578C-01F3-4173-89B9-6847892A1E20}"/>
              </a:ext>
            </a:extLst>
          </p:cNvPr>
          <p:cNvGrpSpPr/>
          <p:nvPr/>
        </p:nvGrpSpPr>
        <p:grpSpPr>
          <a:xfrm>
            <a:off x="500339" y="1875817"/>
            <a:ext cx="1893731" cy="2781228"/>
            <a:chOff x="8918297" y="2612859"/>
            <a:chExt cx="1893731" cy="278122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4629251-A7C3-49CB-9A14-582A8D789CC6}"/>
                </a:ext>
              </a:extLst>
            </p:cNvPr>
            <p:cNvSpPr/>
            <p:nvPr/>
          </p:nvSpPr>
          <p:spPr>
            <a:xfrm>
              <a:off x="8918297" y="2779387"/>
              <a:ext cx="1719743" cy="26147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D195F9C-96A1-4A7D-80ED-BB7AA3098A30}"/>
                </a:ext>
              </a:extLst>
            </p:cNvPr>
            <p:cNvGrpSpPr/>
            <p:nvPr/>
          </p:nvGrpSpPr>
          <p:grpSpPr>
            <a:xfrm>
              <a:off x="8927634" y="2612859"/>
              <a:ext cx="1884394" cy="2765499"/>
              <a:chOff x="5236128" y="900186"/>
              <a:chExt cx="1884394" cy="2765499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0F213A8F-0C42-4F0D-B753-C54EECAEB13E}"/>
                  </a:ext>
                </a:extLst>
              </p:cNvPr>
              <p:cNvSpPr/>
              <p:nvPr/>
            </p:nvSpPr>
            <p:spPr>
              <a:xfrm>
                <a:off x="5236128" y="1241854"/>
                <a:ext cx="1719743" cy="2399426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1D6B8CCF-79F9-4F89-B5BA-07EBFDB6BBA4}"/>
                  </a:ext>
                </a:extLst>
              </p:cNvPr>
              <p:cNvSpPr/>
              <p:nvPr/>
            </p:nvSpPr>
            <p:spPr>
              <a:xfrm>
                <a:off x="5361248" y="2966498"/>
                <a:ext cx="1491842" cy="437625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/>
                  <a:t>캐릭터 효과</a:t>
                </a:r>
                <a:endParaRPr lang="en-US" altLang="ko-KR" sz="1000" dirty="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FD80867-A735-43AB-8643-769B16B1E7E5}"/>
                  </a:ext>
                </a:extLst>
              </p:cNvPr>
              <p:cNvSpPr/>
              <p:nvPr/>
            </p:nvSpPr>
            <p:spPr>
              <a:xfrm>
                <a:off x="5350078" y="1185406"/>
                <a:ext cx="1491842" cy="287412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이름</a:t>
                </a:r>
                <a:r>
                  <a:rPr lang="en-US" altLang="ko-KR" dirty="0"/>
                  <a:t>+</a:t>
                </a:r>
                <a:r>
                  <a:rPr lang="ko-KR" altLang="en-US" dirty="0"/>
                  <a:t>강화</a:t>
                </a:r>
                <a:endParaRPr lang="en-US" altLang="ko-KR" dirty="0"/>
              </a:p>
            </p:txBody>
          </p:sp>
          <p:sp>
            <p:nvSpPr>
              <p:cNvPr id="26" name="오각형 25">
                <a:extLst>
                  <a:ext uri="{FF2B5EF4-FFF2-40B4-BE49-F238E27FC236}">
                    <a16:creationId xmlns:a16="http://schemas.microsoft.com/office/drawing/2014/main" id="{1479A669-4311-4039-AF18-76CFF48A77DA}"/>
                  </a:ext>
                </a:extLst>
              </p:cNvPr>
              <p:cNvSpPr/>
              <p:nvPr/>
            </p:nvSpPr>
            <p:spPr>
              <a:xfrm>
                <a:off x="6563318" y="900186"/>
                <a:ext cx="557204" cy="606551"/>
              </a:xfrm>
              <a:prstGeom prst="pentagon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err="1"/>
                  <a:t>n~N</a:t>
                </a:r>
                <a:endParaRPr lang="ko-KR" altLang="en-US" sz="1000" dirty="0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A4514984-64CA-478F-9193-B35C699B52AD}"/>
                  </a:ext>
                </a:extLst>
              </p:cNvPr>
              <p:cNvSpPr/>
              <p:nvPr/>
            </p:nvSpPr>
            <p:spPr>
              <a:xfrm>
                <a:off x="5402755" y="3448240"/>
                <a:ext cx="1357194" cy="217445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이동거리 </a:t>
                </a:r>
                <a:r>
                  <a:rPr lang="en-US" altLang="ko-KR" dirty="0"/>
                  <a:t>Y</a:t>
                </a:r>
              </a:p>
            </p:txBody>
          </p:sp>
        </p:grpSp>
        <p:pic>
          <p:nvPicPr>
            <p:cNvPr id="22" name="Picture 2" descr="external/upload....">
              <a:extLst>
                <a:ext uri="{FF2B5EF4-FFF2-40B4-BE49-F238E27FC236}">
                  <a16:creationId xmlns:a16="http://schemas.microsoft.com/office/drawing/2014/main" id="{2A3E9784-D2A8-4876-8D06-AE68F4ED9C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5895" y="3275858"/>
              <a:ext cx="1305560" cy="1305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303374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>
            <a:extLst>
              <a:ext uri="{FF2B5EF4-FFF2-40B4-BE49-F238E27FC236}">
                <a16:creationId xmlns:a16="http://schemas.microsoft.com/office/drawing/2014/main" id="{2DE2C530-E743-4DDB-9590-3EBC3DA6DB6F}"/>
              </a:ext>
            </a:extLst>
          </p:cNvPr>
          <p:cNvSpPr txBox="1"/>
          <p:nvPr/>
        </p:nvSpPr>
        <p:spPr>
          <a:xfrm>
            <a:off x="3556952" y="-164434"/>
            <a:ext cx="5622059" cy="850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53"/>
              </a:lnSpc>
            </a:pP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캐릭터 테이블</a:t>
            </a:r>
            <a:endParaRPr lang="en-US" sz="4000" i="1" dirty="0">
              <a:solidFill>
                <a:srgbClr val="9B6F3E"/>
              </a:solidFill>
              <a:latin typeface="Baskerville Display PT Italics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7DCB9C1E-74D3-4A59-8023-BD0D065354BB}"/>
              </a:ext>
            </a:extLst>
          </p:cNvPr>
          <p:cNvSpPr txBox="1"/>
          <p:nvPr/>
        </p:nvSpPr>
        <p:spPr>
          <a:xfrm>
            <a:off x="685800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시스템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AF71B68-B43B-46C7-97CF-AE963A34EEF1}"/>
              </a:ext>
            </a:extLst>
          </p:cNvPr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26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FC7E0830-756D-40A1-AB5C-A131F153F6D5}"/>
              </a:ext>
            </a:extLst>
          </p:cNvPr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5">
            <a:extLst>
              <a:ext uri="{FF2B5EF4-FFF2-40B4-BE49-F238E27FC236}">
                <a16:creationId xmlns:a16="http://schemas.microsoft.com/office/drawing/2014/main" id="{8171ADB7-4D4F-4655-A540-24A21E74FE1D}"/>
              </a:ext>
            </a:extLst>
          </p:cNvPr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134A803-B522-434D-B249-CABB3CDDF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22" y="1228418"/>
            <a:ext cx="2629267" cy="146705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B8EC8A8-B17E-44BA-AE5B-1FADCAB66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43" y="3979766"/>
            <a:ext cx="2657846" cy="143847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9A58880-FD37-4695-8A8E-C37DF9FBA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5700" y="1204957"/>
            <a:ext cx="8330119" cy="43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25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>
            <a:extLst>
              <a:ext uri="{FF2B5EF4-FFF2-40B4-BE49-F238E27FC236}">
                <a16:creationId xmlns:a16="http://schemas.microsoft.com/office/drawing/2014/main" id="{2DE2C530-E743-4DDB-9590-3EBC3DA6DB6F}"/>
              </a:ext>
            </a:extLst>
          </p:cNvPr>
          <p:cNvSpPr txBox="1"/>
          <p:nvPr/>
        </p:nvSpPr>
        <p:spPr>
          <a:xfrm>
            <a:off x="3140940" y="-164434"/>
            <a:ext cx="5641109" cy="850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53"/>
              </a:lnSpc>
            </a:pP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캐릭터 테이블 </a:t>
            </a:r>
            <a:r>
              <a:rPr lang="en-US" altLang="ko-KR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: </a:t>
            </a: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특수효과</a:t>
            </a:r>
            <a:endParaRPr lang="en-US" sz="4000" i="1" dirty="0">
              <a:solidFill>
                <a:srgbClr val="9B6F3E"/>
              </a:solidFill>
              <a:latin typeface="Baskerville Display PT Italics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7DCB9C1E-74D3-4A59-8023-BD0D065354BB}"/>
              </a:ext>
            </a:extLst>
          </p:cNvPr>
          <p:cNvSpPr txBox="1"/>
          <p:nvPr/>
        </p:nvSpPr>
        <p:spPr>
          <a:xfrm>
            <a:off x="685800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시스템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AF71B68-B43B-46C7-97CF-AE963A34EEF1}"/>
              </a:ext>
            </a:extLst>
          </p:cNvPr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27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FC7E0830-756D-40A1-AB5C-A131F153F6D5}"/>
              </a:ext>
            </a:extLst>
          </p:cNvPr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5">
            <a:extLst>
              <a:ext uri="{FF2B5EF4-FFF2-40B4-BE49-F238E27FC236}">
                <a16:creationId xmlns:a16="http://schemas.microsoft.com/office/drawing/2014/main" id="{8171ADB7-4D4F-4655-A540-24A21E74FE1D}"/>
              </a:ext>
            </a:extLst>
          </p:cNvPr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51EBD6-5DB0-418B-85AA-F60B3827C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29" y="1452286"/>
            <a:ext cx="11050542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122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354724"/>
            <a:ext cx="2327189" cy="16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en-US" altLang="ko-KR" sz="1000" dirty="0"/>
              <a:t>Targeting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</a:t>
            </a: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28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685800" y="4736806"/>
            <a:ext cx="3398108" cy="348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전략 게임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(Strategy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Wingdings" panose="05000000000000000000" pitchFamily="2" charset="2"/>
              </a:rPr>
              <a:t>)</a:t>
            </a: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Wingdings" panose="05000000000000000000" pitchFamily="2" charset="2"/>
              </a:rPr>
              <a:t>의 선호도는 남성이 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Wingdings" panose="05000000000000000000" pitchFamily="2" charset="2"/>
              </a:rPr>
              <a:t>1.0%</a:t>
            </a: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Wingdings" panose="05000000000000000000" pitchFamily="2" charset="2"/>
              </a:rPr>
              <a:t>로 남녀 큰 차이가 나지 않기에 대상 타겟에 성별은 무관합니다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Wingdings" panose="05000000000000000000" pitchFamily="2" charset="2"/>
              </a:rPr>
              <a:t>.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85800" y="4303412"/>
            <a:ext cx="3398108" cy="277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3"/>
              </a:lnSpc>
            </a:pPr>
            <a:r>
              <a:rPr lang="ko-KR" altLang="en-US" sz="1666" b="1" dirty="0">
                <a:solidFill>
                  <a:srgbClr val="9B6F3E"/>
                </a:solidFill>
                <a:latin typeface="Inter Bold"/>
                <a:ea typeface="Inter Bold"/>
                <a:cs typeface="Inter Bold"/>
                <a:sym typeface="Inter Bold"/>
              </a:rPr>
              <a:t>성별에 따른 선호도</a:t>
            </a:r>
            <a:endParaRPr lang="en-US" sz="1666" b="1" dirty="0">
              <a:solidFill>
                <a:srgbClr val="9B6F3E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396946" y="4303412"/>
            <a:ext cx="3398108" cy="277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3"/>
              </a:lnSpc>
            </a:pPr>
            <a:r>
              <a:rPr lang="en-US" sz="1666" b="1" dirty="0">
                <a:solidFill>
                  <a:srgbClr val="9B6F3E"/>
                </a:solidFill>
                <a:latin typeface="Inter Bold"/>
                <a:ea typeface="Inter Bold"/>
                <a:cs typeface="Inter Bold"/>
                <a:sym typeface="Inter Bold"/>
              </a:rPr>
              <a:t>18-22</a:t>
            </a:r>
            <a:r>
              <a:rPr lang="ko-KR" altLang="en-US" sz="1666" b="1" dirty="0">
                <a:solidFill>
                  <a:srgbClr val="9B6F3E"/>
                </a:solidFill>
                <a:latin typeface="Inter Bold"/>
                <a:ea typeface="Inter Bold"/>
                <a:cs typeface="Inter Bold"/>
                <a:sym typeface="Inter Bold"/>
              </a:rPr>
              <a:t>세 게임 선호도</a:t>
            </a:r>
            <a:endParaRPr lang="en-US" sz="1666" b="1" dirty="0">
              <a:solidFill>
                <a:srgbClr val="9B6F3E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396946" y="4736806"/>
            <a:ext cx="3398108" cy="885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Strategy </a:t>
            </a: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게임이 선호도가 양수이지만 다른 게임에 비해서</a:t>
            </a:r>
            <a:endParaRPr lang="en-US" altLang="ko-KR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독보적이거나 큰 차이를 보이고 있지는 않습니다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또한 </a:t>
            </a: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18</a:t>
            </a: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세 미만의 유저는 더 낮은 선호도를 보였기에</a:t>
            </a:r>
            <a:endParaRPr lang="en-US" altLang="ko-KR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just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10</a:t>
            </a: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대 후반부터는 타겟에 들어가는 정도로 보는 것이 타당해 보입니다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106204" y="4736806"/>
            <a:ext cx="3398108" cy="526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23</a:t>
            </a: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세부터 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27</a:t>
            </a: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세 뿐만 아니라 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30</a:t>
            </a: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대후반까지 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Strategy</a:t>
            </a: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가 높은</a:t>
            </a:r>
            <a:endParaRPr lang="en-US" altLang="ko-KR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선호도를 보입니다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 20</a:t>
            </a: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중반 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~30 </a:t>
            </a: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초반이 집중적으로 </a:t>
            </a:r>
            <a:endParaRPr lang="en-US" altLang="ko-KR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신경 써야 할 타겟으로 보여집니다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685800" y="1222357"/>
            <a:ext cx="3398108" cy="821272"/>
            <a:chOff x="0" y="0"/>
            <a:chExt cx="1342462" cy="32445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42462" cy="324453"/>
            </a:xfrm>
            <a:custGeom>
              <a:avLst/>
              <a:gdLst/>
              <a:ahLst/>
              <a:cxnLst/>
              <a:rect l="l" t="t" r="r" b="b"/>
              <a:pathLst>
                <a:path w="1342462" h="324453">
                  <a:moveTo>
                    <a:pt x="0" y="0"/>
                  </a:moveTo>
                  <a:lnTo>
                    <a:pt x="1342462" y="0"/>
                  </a:lnTo>
                  <a:lnTo>
                    <a:pt x="1342462" y="324453"/>
                  </a:lnTo>
                  <a:lnTo>
                    <a:pt x="0" y="324453"/>
                  </a:lnTo>
                  <a:close/>
                </a:path>
              </a:pathLst>
            </a:custGeom>
            <a:solidFill>
              <a:srgbClr val="9B6F3E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342462" cy="36255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400"/>
                </a:lnSpc>
              </a:pPr>
              <a:endParaRPr sz="1200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396946" y="1222357"/>
            <a:ext cx="3398108" cy="821272"/>
            <a:chOff x="0" y="0"/>
            <a:chExt cx="1342462" cy="32445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42462" cy="324453"/>
            </a:xfrm>
            <a:custGeom>
              <a:avLst/>
              <a:gdLst/>
              <a:ahLst/>
              <a:cxnLst/>
              <a:rect l="l" t="t" r="r" b="b"/>
              <a:pathLst>
                <a:path w="1342462" h="324453">
                  <a:moveTo>
                    <a:pt x="0" y="0"/>
                  </a:moveTo>
                  <a:lnTo>
                    <a:pt x="1342462" y="0"/>
                  </a:lnTo>
                  <a:lnTo>
                    <a:pt x="1342462" y="324453"/>
                  </a:lnTo>
                  <a:lnTo>
                    <a:pt x="0" y="324453"/>
                  </a:lnTo>
                  <a:close/>
                </a:path>
              </a:pathLst>
            </a:custGeom>
            <a:solidFill>
              <a:srgbClr val="9B6F3E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342462" cy="36255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400"/>
                </a:lnSpc>
              </a:pPr>
              <a:endParaRPr sz="1200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106204" y="1222357"/>
            <a:ext cx="3398108" cy="821272"/>
            <a:chOff x="0" y="0"/>
            <a:chExt cx="1342462" cy="32445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42462" cy="324453"/>
            </a:xfrm>
            <a:custGeom>
              <a:avLst/>
              <a:gdLst/>
              <a:ahLst/>
              <a:cxnLst/>
              <a:rect l="l" t="t" r="r" b="b"/>
              <a:pathLst>
                <a:path w="1342462" h="324453">
                  <a:moveTo>
                    <a:pt x="0" y="0"/>
                  </a:moveTo>
                  <a:lnTo>
                    <a:pt x="1342462" y="0"/>
                  </a:lnTo>
                  <a:lnTo>
                    <a:pt x="1342462" y="324453"/>
                  </a:lnTo>
                  <a:lnTo>
                    <a:pt x="0" y="324453"/>
                  </a:lnTo>
                  <a:close/>
                </a:path>
              </a:pathLst>
            </a:custGeom>
            <a:solidFill>
              <a:srgbClr val="9B6F3E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342462" cy="36255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400"/>
                </a:lnSpc>
              </a:pPr>
              <a:endParaRPr sz="1200"/>
            </a:p>
          </p:txBody>
        </p:sp>
      </p:grpSp>
      <p:sp>
        <p:nvSpPr>
          <p:cNvPr id="27" name="TextBox 6">
            <a:extLst>
              <a:ext uri="{FF2B5EF4-FFF2-40B4-BE49-F238E27FC236}">
                <a16:creationId xmlns:a16="http://schemas.microsoft.com/office/drawing/2014/main" id="{FE938E16-DDF2-4908-ABC3-4285CA69396D}"/>
              </a:ext>
            </a:extLst>
          </p:cNvPr>
          <p:cNvSpPr txBox="1"/>
          <p:nvPr/>
        </p:nvSpPr>
        <p:spPr>
          <a:xfrm>
            <a:off x="4255366" y="-145079"/>
            <a:ext cx="3681267" cy="861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53"/>
              </a:lnSpc>
            </a:pPr>
            <a:r>
              <a:rPr 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Targeting</a:t>
            </a:r>
          </a:p>
        </p:txBody>
      </p:sp>
      <p:pic>
        <p:nvPicPr>
          <p:cNvPr id="28" name="Picture 4" descr="공백">
            <a:extLst>
              <a:ext uri="{FF2B5EF4-FFF2-40B4-BE49-F238E27FC236}">
                <a16:creationId xmlns:a16="http://schemas.microsoft.com/office/drawing/2014/main" id="{0D54A887-1301-4380-9329-113E4D9AF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94" y="1415120"/>
            <a:ext cx="3206119" cy="285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공백">
            <a:extLst>
              <a:ext uri="{FF2B5EF4-FFF2-40B4-BE49-F238E27FC236}">
                <a16:creationId xmlns:a16="http://schemas.microsoft.com/office/drawing/2014/main" id="{354EA27B-A3AD-44E2-900B-83532ED20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609" y="1450209"/>
            <a:ext cx="3308779" cy="265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공백">
            <a:extLst>
              <a:ext uri="{FF2B5EF4-FFF2-40B4-BE49-F238E27FC236}">
                <a16:creationId xmlns:a16="http://schemas.microsoft.com/office/drawing/2014/main" id="{862CC4B3-0497-49EF-8AAC-6432E60C3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245" y="1450209"/>
            <a:ext cx="3308779" cy="296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9"/>
          <p:cNvSpPr txBox="1"/>
          <p:nvPr/>
        </p:nvSpPr>
        <p:spPr>
          <a:xfrm>
            <a:off x="8106204" y="4303412"/>
            <a:ext cx="3398108" cy="277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3"/>
              </a:lnSpc>
            </a:pPr>
            <a:r>
              <a:rPr lang="en-US" sz="1666" b="1" dirty="0">
                <a:solidFill>
                  <a:srgbClr val="9B6F3E"/>
                </a:solidFill>
                <a:latin typeface="Inter Bold"/>
                <a:ea typeface="Inter Bold"/>
                <a:cs typeface="Inter Bold"/>
                <a:sym typeface="Inter Bold"/>
              </a:rPr>
              <a:t>23-27</a:t>
            </a:r>
            <a:r>
              <a:rPr lang="ko-KR" altLang="en-US" sz="1666" b="1" dirty="0">
                <a:solidFill>
                  <a:srgbClr val="9B6F3E"/>
                </a:solidFill>
                <a:latin typeface="Inter Bold"/>
                <a:ea typeface="Inter Bold"/>
                <a:cs typeface="Inter Bold"/>
                <a:sym typeface="Inter Bold"/>
              </a:rPr>
              <a:t>세 게임 선호도</a:t>
            </a:r>
            <a:endParaRPr lang="en-US" sz="1666" b="1" dirty="0">
              <a:solidFill>
                <a:srgbClr val="9B6F3E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851792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13">
            <a:extLst>
              <a:ext uri="{FF2B5EF4-FFF2-40B4-BE49-F238E27FC236}">
                <a16:creationId xmlns:a16="http://schemas.microsoft.com/office/drawing/2014/main" id="{C4DFBC01-F7A1-4EAC-8405-5A00744AC5B4}"/>
              </a:ext>
            </a:extLst>
          </p:cNvPr>
          <p:cNvGrpSpPr/>
          <p:nvPr/>
        </p:nvGrpSpPr>
        <p:grpSpPr>
          <a:xfrm>
            <a:off x="7299149" y="1847850"/>
            <a:ext cx="2633366" cy="1990725"/>
            <a:chOff x="0" y="0"/>
            <a:chExt cx="471082" cy="796349"/>
          </a:xfrm>
          <a:solidFill>
            <a:srgbClr val="FFF3CD"/>
          </a:solidFill>
        </p:grpSpPr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3364F9B1-2DBC-4250-82C2-7DCEA15FCA07}"/>
                </a:ext>
              </a:extLst>
            </p:cNvPr>
            <p:cNvSpPr/>
            <p:nvPr/>
          </p:nvSpPr>
          <p:spPr>
            <a:xfrm>
              <a:off x="0" y="0"/>
              <a:ext cx="471082" cy="796349"/>
            </a:xfrm>
            <a:custGeom>
              <a:avLst/>
              <a:gdLst/>
              <a:ahLst/>
              <a:cxnLst/>
              <a:rect l="l" t="t" r="r" b="b"/>
              <a:pathLst>
                <a:path w="471082" h="796349">
                  <a:moveTo>
                    <a:pt x="0" y="0"/>
                  </a:moveTo>
                  <a:lnTo>
                    <a:pt x="471082" y="0"/>
                  </a:lnTo>
                  <a:lnTo>
                    <a:pt x="471082" y="796349"/>
                  </a:lnTo>
                  <a:lnTo>
                    <a:pt x="0" y="796349"/>
                  </a:lnTo>
                  <a:close/>
                </a:path>
              </a:pathLst>
            </a:custGeom>
            <a:grpFill/>
          </p:spPr>
        </p:sp>
        <p:sp>
          <p:nvSpPr>
            <p:cNvPr id="28" name="TextBox 15">
              <a:extLst>
                <a:ext uri="{FF2B5EF4-FFF2-40B4-BE49-F238E27FC236}">
                  <a16:creationId xmlns:a16="http://schemas.microsoft.com/office/drawing/2014/main" id="{63DC2511-D3E8-48CF-A88C-CF9BC70BB62B}"/>
                </a:ext>
              </a:extLst>
            </p:cNvPr>
            <p:cNvSpPr txBox="1"/>
            <p:nvPr/>
          </p:nvSpPr>
          <p:spPr>
            <a:xfrm>
              <a:off x="0" y="-38100"/>
              <a:ext cx="471082" cy="834449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400"/>
                </a:lnSpc>
              </a:pPr>
              <a:endParaRPr sz="120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76206" y="3921322"/>
            <a:ext cx="5157067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ko-KR" altLang="en-US" sz="1000" dirty="0"/>
              <a:t>캐릭터 추가나 디자인 업데이트 포함</a:t>
            </a:r>
            <a:r>
              <a:rPr lang="en-US" altLang="ko-KR" sz="1000" dirty="0"/>
              <a:t>, </a:t>
            </a:r>
            <a:r>
              <a:rPr lang="ko-KR" altLang="en-US" sz="1000" dirty="0"/>
              <a:t>프로토타입</a:t>
            </a:r>
            <a:r>
              <a:rPr lang="en-US" altLang="ko-KR" sz="1000" dirty="0"/>
              <a:t> 1</a:t>
            </a:r>
            <a:r>
              <a:rPr lang="ko-KR" altLang="en-US" sz="1000" dirty="0"/>
              <a:t>달 포함</a:t>
            </a:r>
            <a:r>
              <a:rPr lang="en-US" altLang="ko-KR" sz="1000" dirty="0"/>
              <a:t> </a:t>
            </a:r>
            <a:r>
              <a:rPr lang="ko-KR" altLang="en-US" sz="1000" dirty="0"/>
              <a:t>최종 제작 예상 기간 </a:t>
            </a:r>
            <a:r>
              <a:rPr lang="en-US" altLang="ko-KR" sz="1000" dirty="0"/>
              <a:t>1</a:t>
            </a:r>
            <a:r>
              <a:rPr lang="ko-KR" altLang="en-US" sz="1000" dirty="0"/>
              <a:t>년</a:t>
            </a:r>
            <a:endParaRPr lang="en-US" altLang="ko-KR" sz="1000" dirty="0"/>
          </a:p>
          <a:p>
            <a:r>
              <a:rPr lang="ko-KR" altLang="en-US" sz="1000" dirty="0"/>
              <a:t>최저 시급 기준</a:t>
            </a:r>
            <a:r>
              <a:rPr lang="en-US" altLang="ko-KR" sz="1000" dirty="0"/>
              <a:t>1987</a:t>
            </a:r>
            <a:r>
              <a:rPr lang="ko-KR" altLang="en-US" sz="1000" dirty="0"/>
              <a:t>만 </a:t>
            </a:r>
            <a:r>
              <a:rPr lang="en-US" altLang="ko-KR" sz="1000" dirty="0"/>
              <a:t>7600</a:t>
            </a:r>
            <a:r>
              <a:rPr lang="ko-KR" altLang="en-US" sz="1000" dirty="0"/>
              <a:t>원</a:t>
            </a:r>
            <a:endParaRPr lang="en-US" altLang="ko-KR" sz="1000" dirty="0"/>
          </a:p>
          <a:p>
            <a:r>
              <a:rPr lang="ko-KR" altLang="en-US" sz="1000" dirty="0"/>
              <a:t>매출 목표치 </a:t>
            </a:r>
            <a:r>
              <a:rPr lang="en-US" altLang="ko-KR" sz="1000" dirty="0"/>
              <a:t>2</a:t>
            </a:r>
            <a:r>
              <a:rPr lang="ko-KR" altLang="en-US" sz="1000" dirty="0"/>
              <a:t>천만원 설정</a:t>
            </a:r>
            <a:r>
              <a:rPr lang="en-US" altLang="ko-KR" sz="1000" dirty="0"/>
              <a:t>, </a:t>
            </a:r>
            <a:r>
              <a:rPr lang="ko-KR" altLang="en-US" sz="1000" dirty="0"/>
              <a:t>판매량 </a:t>
            </a:r>
            <a:r>
              <a:rPr lang="en-US" altLang="ko-KR" sz="1000" dirty="0"/>
              <a:t>500 </a:t>
            </a:r>
            <a:r>
              <a:rPr lang="ko-KR" altLang="en-US" sz="1000" dirty="0"/>
              <a:t>기준 </a:t>
            </a:r>
            <a:r>
              <a:rPr lang="en-US" altLang="ko-KR" sz="1000" dirty="0"/>
              <a:t>1</a:t>
            </a:r>
            <a:r>
              <a:rPr lang="ko-KR" altLang="en-US" sz="1000" dirty="0"/>
              <a:t>만</a:t>
            </a:r>
            <a:r>
              <a:rPr lang="en-US" altLang="ko-KR" sz="1000" dirty="0"/>
              <a:t>9</a:t>
            </a:r>
            <a:r>
              <a:rPr lang="ko-KR" altLang="en-US" sz="1000" dirty="0"/>
              <a:t>천원</a:t>
            </a:r>
            <a:r>
              <a:rPr lang="en-US" altLang="ko-KR" sz="1000" dirty="0"/>
              <a:t>(15</a:t>
            </a:r>
            <a:r>
              <a:rPr lang="ko-KR" altLang="en-US" sz="1000" dirty="0"/>
              <a:t>달러</a:t>
            </a:r>
            <a:r>
              <a:rPr lang="en-US" altLang="ko-KR" sz="1000" dirty="0"/>
              <a:t>)</a:t>
            </a:r>
            <a:r>
              <a:rPr lang="ko-KR" altLang="en-US" sz="1000" dirty="0"/>
              <a:t>으로 가격 책정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허나 자료</a:t>
            </a:r>
            <a:r>
              <a:rPr lang="en-US" altLang="ko-KR" sz="1000" dirty="0"/>
              <a:t>2</a:t>
            </a:r>
            <a:r>
              <a:rPr lang="ko-KR" altLang="en-US" sz="1000" dirty="0"/>
              <a:t>를 보면 평균 </a:t>
            </a:r>
            <a:r>
              <a:rPr lang="ko-KR" altLang="en-US" sz="1000" dirty="0" err="1"/>
              <a:t>인디게임</a:t>
            </a:r>
            <a:r>
              <a:rPr lang="ko-KR" altLang="en-US" sz="1000" dirty="0"/>
              <a:t> 수익 </a:t>
            </a:r>
            <a:r>
              <a:rPr lang="en-US" altLang="ko-KR" sz="1000" dirty="0"/>
              <a:t>147</a:t>
            </a:r>
            <a:r>
              <a:rPr lang="ko-KR" altLang="en-US" sz="1000" dirty="0"/>
              <a:t>만원</a:t>
            </a:r>
            <a:r>
              <a:rPr lang="en-US" altLang="ko-KR" sz="1000" dirty="0"/>
              <a:t>, </a:t>
            </a:r>
          </a:p>
          <a:p>
            <a:r>
              <a:rPr lang="en-US" altLang="ko-KR" sz="1000" dirty="0"/>
              <a:t>68%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인디게임</a:t>
            </a:r>
            <a:r>
              <a:rPr lang="en-US" altLang="ko-KR" sz="1000" dirty="0"/>
              <a:t>19~23</a:t>
            </a:r>
            <a:r>
              <a:rPr lang="ko-KR" altLang="en-US" sz="1000" dirty="0"/>
              <a:t>년 총 </a:t>
            </a:r>
            <a:r>
              <a:rPr lang="en-US" altLang="ko-KR" sz="1000" dirty="0"/>
              <a:t>5</a:t>
            </a:r>
            <a:r>
              <a:rPr lang="ko-KR" altLang="en-US" sz="1000" dirty="0"/>
              <a:t>년간 매출 </a:t>
            </a:r>
            <a:r>
              <a:rPr lang="en-US" altLang="ko-KR" sz="1000" dirty="0"/>
              <a:t>1300</a:t>
            </a:r>
            <a:r>
              <a:rPr lang="ko-KR" altLang="en-US" sz="1000" dirty="0"/>
              <a:t>만 이하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/>
              <a:t>위에 자료들로 보아 현실적인 금액은 </a:t>
            </a:r>
            <a:r>
              <a:rPr lang="en-US" altLang="ko-KR" sz="1000" dirty="0"/>
              <a:t>147</a:t>
            </a:r>
            <a:r>
              <a:rPr lang="ko-KR" altLang="en-US" sz="1000" dirty="0"/>
              <a:t>만</a:t>
            </a:r>
            <a:r>
              <a:rPr lang="en-US" altLang="ko-KR" sz="1000" dirty="0"/>
              <a:t> X 12 = 1724</a:t>
            </a:r>
            <a:r>
              <a:rPr lang="ko-KR" altLang="en-US" sz="1000" dirty="0"/>
              <a:t>만원</a:t>
            </a:r>
            <a:endParaRPr lang="en-US" altLang="ko-KR" sz="1000" dirty="0"/>
          </a:p>
          <a:p>
            <a:r>
              <a:rPr lang="en-US" altLang="ko-KR" sz="1000" dirty="0"/>
              <a:t>68% </a:t>
            </a:r>
            <a:r>
              <a:rPr lang="ko-KR" altLang="en-US" sz="1000" dirty="0"/>
              <a:t>게임 기준으로 </a:t>
            </a:r>
            <a:r>
              <a:rPr lang="en-US" altLang="ko-KR" sz="1000" dirty="0"/>
              <a:t>1300</a:t>
            </a:r>
            <a:r>
              <a:rPr lang="ko-KR" altLang="en-US" sz="1000" dirty="0"/>
              <a:t>만원 정도 예상되어 </a:t>
            </a:r>
            <a:r>
              <a:rPr lang="en-US" altLang="ko-KR" sz="1000" dirty="0"/>
              <a:t>263~687</a:t>
            </a:r>
            <a:r>
              <a:rPr lang="ko-KR" altLang="en-US" sz="1000" dirty="0"/>
              <a:t>만원 정도의 </a:t>
            </a:r>
            <a:endParaRPr lang="en-US" altLang="ko-KR" sz="1000" dirty="0"/>
          </a:p>
          <a:p>
            <a:r>
              <a:rPr lang="ko-KR" altLang="en-US" sz="1000" dirty="0"/>
              <a:t>손실이 예상됩니다</a:t>
            </a:r>
            <a:r>
              <a:rPr lang="en-US" altLang="ko-KR" sz="1000" dirty="0"/>
              <a:t>.</a:t>
            </a:r>
            <a:r>
              <a:rPr lang="ko-KR" altLang="en-US" sz="1000" dirty="0"/>
              <a:t> 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/>
              <a:t>또한 자료 </a:t>
            </a:r>
            <a:r>
              <a:rPr lang="en-US" altLang="ko-KR" sz="1000" dirty="0"/>
              <a:t>1</a:t>
            </a:r>
            <a:r>
              <a:rPr lang="ko-KR" altLang="en-US" sz="1000" dirty="0"/>
              <a:t>에서 </a:t>
            </a:r>
            <a:r>
              <a:rPr lang="en-US" altLang="ko-KR" sz="1000" dirty="0"/>
              <a:t>10</a:t>
            </a:r>
            <a:r>
              <a:rPr lang="ko-KR" altLang="en-US" sz="1000" dirty="0"/>
              <a:t>달러 이하 게임보다 </a:t>
            </a:r>
            <a:r>
              <a:rPr lang="en-US" altLang="ko-KR" sz="1000" dirty="0"/>
              <a:t>20</a:t>
            </a:r>
            <a:r>
              <a:rPr lang="ko-KR" altLang="en-US" sz="1000" dirty="0"/>
              <a:t>달러 이상 게임이 </a:t>
            </a:r>
            <a:r>
              <a:rPr lang="en-US" altLang="ko-KR" sz="1000" dirty="0"/>
              <a:t>5</a:t>
            </a:r>
            <a:r>
              <a:rPr lang="ko-KR" altLang="en-US" sz="1000" dirty="0"/>
              <a:t>배 이상 팔리고</a:t>
            </a:r>
            <a:r>
              <a:rPr lang="en-US" altLang="ko-KR" sz="1000" dirty="0"/>
              <a:t>, </a:t>
            </a:r>
          </a:p>
          <a:p>
            <a:r>
              <a:rPr lang="ko-KR" altLang="en-US" sz="1000" dirty="0"/>
              <a:t>매출은 </a:t>
            </a:r>
            <a:r>
              <a:rPr lang="en-US" altLang="ko-KR" sz="1000" dirty="0"/>
              <a:t>30</a:t>
            </a:r>
            <a:r>
              <a:rPr lang="ko-KR" altLang="en-US" sz="1000" dirty="0"/>
              <a:t>배 </a:t>
            </a:r>
            <a:r>
              <a:rPr lang="ko-KR" altLang="en-US" sz="1000" dirty="0" err="1"/>
              <a:t>이상이라하여</a:t>
            </a:r>
            <a:r>
              <a:rPr lang="ko-KR" altLang="en-US" sz="1000" dirty="0"/>
              <a:t> 가격을 내리는 것도 상책이 아닌 것으로 사료됩니다</a:t>
            </a:r>
            <a:r>
              <a:rPr lang="en-US" altLang="ko-KR" sz="1000" dirty="0"/>
              <a:t>.</a:t>
            </a:r>
          </a:p>
          <a:p>
            <a:endParaRPr lang="en-US" sz="10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85800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Business Model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</a:t>
            </a: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29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10229106" y="1032899"/>
            <a:ext cx="1398555" cy="4792203"/>
            <a:chOff x="0" y="0"/>
            <a:chExt cx="471082" cy="79634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71082" cy="796349"/>
            </a:xfrm>
            <a:custGeom>
              <a:avLst/>
              <a:gdLst/>
              <a:ahLst/>
              <a:cxnLst/>
              <a:rect l="l" t="t" r="r" b="b"/>
              <a:pathLst>
                <a:path w="471082" h="796349">
                  <a:moveTo>
                    <a:pt x="0" y="0"/>
                  </a:moveTo>
                  <a:lnTo>
                    <a:pt x="471082" y="0"/>
                  </a:lnTo>
                  <a:lnTo>
                    <a:pt x="471082" y="796349"/>
                  </a:lnTo>
                  <a:lnTo>
                    <a:pt x="0" y="796349"/>
                  </a:lnTo>
                  <a:close/>
                </a:path>
              </a:pathLst>
            </a:custGeom>
            <a:solidFill>
              <a:srgbClr val="C19463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71082" cy="83444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400"/>
                </a:lnSpc>
              </a:pPr>
              <a:endParaRPr sz="1200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A157CA5-4339-4D47-8009-F511DC316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25" y="1010036"/>
            <a:ext cx="4841554" cy="2676133"/>
          </a:xfrm>
          <a:prstGeom prst="rect">
            <a:avLst/>
          </a:prstGeom>
        </p:spPr>
      </p:pic>
      <p:pic>
        <p:nvPicPr>
          <p:cNvPr id="17" name="Picture 2" descr="3dad8177abc236a14e81d2b628f1766566f2deab">
            <a:extLst>
              <a:ext uri="{FF2B5EF4-FFF2-40B4-BE49-F238E27FC236}">
                <a16:creationId xmlns:a16="http://schemas.microsoft.com/office/drawing/2014/main" id="{C90AB8EC-62E6-4785-B143-5DFC743AD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774" y="1008442"/>
            <a:ext cx="1070452" cy="267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3C2F708-6F12-42FF-991D-663DA135A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817" y="2932508"/>
            <a:ext cx="4305300" cy="314325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9AFA729-56DA-4DAC-AC28-B524CDD1E5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6344" y="782242"/>
            <a:ext cx="3228975" cy="2066925"/>
          </a:xfrm>
          <a:prstGeom prst="rect">
            <a:avLst/>
          </a:prstGeom>
        </p:spPr>
      </p:pic>
      <p:sp>
        <p:nvSpPr>
          <p:cNvPr id="22" name="TextBox 9">
            <a:extLst>
              <a:ext uri="{FF2B5EF4-FFF2-40B4-BE49-F238E27FC236}">
                <a16:creationId xmlns:a16="http://schemas.microsoft.com/office/drawing/2014/main" id="{38338372-E845-4186-8E00-6041E98F0E84}"/>
              </a:ext>
            </a:extLst>
          </p:cNvPr>
          <p:cNvSpPr txBox="1"/>
          <p:nvPr/>
        </p:nvSpPr>
        <p:spPr>
          <a:xfrm>
            <a:off x="515613" y="753546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자료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14E2C5E8-E359-4338-9CC2-BA100881A352}"/>
              </a:ext>
            </a:extLst>
          </p:cNvPr>
          <p:cNvSpPr txBox="1"/>
          <p:nvPr/>
        </p:nvSpPr>
        <p:spPr>
          <a:xfrm>
            <a:off x="5560774" y="773331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자료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E4309149-7CC2-4B42-A665-762EBCE19A30}"/>
              </a:ext>
            </a:extLst>
          </p:cNvPr>
          <p:cNvSpPr txBox="1"/>
          <p:nvPr/>
        </p:nvSpPr>
        <p:spPr>
          <a:xfrm>
            <a:off x="4255366" y="-145079"/>
            <a:ext cx="3681267" cy="861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53"/>
              </a:lnSpc>
            </a:pPr>
            <a:r>
              <a:rPr 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Business Model</a:t>
            </a:r>
          </a:p>
        </p:txBody>
      </p:sp>
    </p:spTree>
    <p:extLst>
      <p:ext uri="{BB962C8B-B14F-4D97-AF65-F5344CB8AC3E}">
        <p14:creationId xmlns:p14="http://schemas.microsoft.com/office/powerpoint/2010/main" val="2691525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91814" y="1964148"/>
            <a:ext cx="2057400" cy="2015758"/>
            <a:chOff x="0" y="0"/>
            <a:chExt cx="812800" cy="7963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796349"/>
            </a:xfrm>
            <a:custGeom>
              <a:avLst/>
              <a:gdLst/>
              <a:ahLst/>
              <a:cxnLst/>
              <a:rect l="l" t="t" r="r" b="b"/>
              <a:pathLst>
                <a:path w="812800" h="796349">
                  <a:moveTo>
                    <a:pt x="0" y="0"/>
                  </a:moveTo>
                  <a:lnTo>
                    <a:pt x="812800" y="0"/>
                  </a:lnTo>
                  <a:lnTo>
                    <a:pt x="812800" y="796349"/>
                  </a:lnTo>
                  <a:lnTo>
                    <a:pt x="0" y="796349"/>
                  </a:lnTo>
                  <a:close/>
                </a:path>
              </a:pathLst>
            </a:custGeom>
            <a:solidFill>
              <a:srgbClr val="9B6F3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3444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400"/>
                </a:lnSpc>
              </a:pPr>
              <a:endParaRPr sz="1200"/>
            </a:p>
          </p:txBody>
        </p:sp>
      </p:grpSp>
      <p:sp>
        <p:nvSpPr>
          <p:cNvPr id="5" name="AutoShape 5"/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932936" y="1862548"/>
            <a:ext cx="2981051" cy="907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53"/>
              </a:lnSpc>
            </a:pPr>
            <a:r>
              <a:rPr lang="ko-KR" altLang="en-US" sz="5324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동화 장기</a:t>
            </a:r>
            <a:endParaRPr lang="en-US" sz="5324" i="1" dirty="0">
              <a:solidFill>
                <a:srgbClr val="9B6F3E"/>
              </a:solidFill>
              <a:latin typeface="Baskerville Display PT Italics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32936" y="4004853"/>
            <a:ext cx="4201297" cy="1066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서로 차례를 </a:t>
            </a:r>
            <a:r>
              <a:rPr lang="ko-KR" altLang="en-US" sz="10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번갈아가며</a:t>
            </a: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말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(</a:t>
            </a: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유닛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)</a:t>
            </a: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을 움직여 상대 왕을 잡는 게임</a:t>
            </a:r>
            <a:endParaRPr lang="en-US" altLang="ko-KR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just">
              <a:lnSpc>
                <a:spcPts val="1400"/>
              </a:lnSpc>
            </a:pPr>
            <a:endParaRPr lang="en-US" altLang="ko-KR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상대 말이 있는 칸에 내 말을 </a:t>
            </a:r>
            <a:r>
              <a:rPr lang="ko-KR" altLang="en-US" sz="10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올려두면</a:t>
            </a: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상대 말을 잡을 수 있습니다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algn="just">
              <a:lnSpc>
                <a:spcPts val="1400"/>
              </a:lnSpc>
            </a:pPr>
            <a:endParaRPr lang="en-US" altLang="ko-KR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잡힌 말은 게임에서 제거되고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상대 말을 줄여가며 왕이라 적힌 말을 잡으면 승리합니다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2936" y="3124729"/>
            <a:ext cx="4201297" cy="348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b="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Inter Bold"/>
                <a:sym typeface="Inter Bold"/>
              </a:rPr>
              <a:t>동화나 고전 소설의 캐릭터를 선택하여 작품 속 대치했던 악역이나 </a:t>
            </a:r>
            <a:endParaRPr lang="en-US" altLang="ko-KR" sz="1000" b="1" dirty="0">
              <a:solidFill>
                <a:srgbClr val="000000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Inter Bold"/>
              <a:sym typeface="Inter Bold"/>
            </a:endParaRPr>
          </a:p>
          <a:p>
            <a:pPr algn="just">
              <a:lnSpc>
                <a:spcPts val="1400"/>
              </a:lnSpc>
            </a:pPr>
            <a:r>
              <a:rPr lang="ko-KR" altLang="en-US" sz="1000" b="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Inter Bold"/>
                <a:sym typeface="Inter Bold"/>
              </a:rPr>
              <a:t>다른 등장인물과 장기를 둔다</a:t>
            </a:r>
            <a:r>
              <a:rPr lang="en-US" altLang="ko-KR" sz="1000" b="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Inter Bold"/>
                <a:sym typeface="Inter Bold"/>
              </a:rPr>
              <a:t>.</a:t>
            </a:r>
            <a:endParaRPr lang="en-US" sz="1000" b="1" dirty="0">
              <a:solidFill>
                <a:srgbClr val="000000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Inter Bold"/>
              <a:sym typeface="Inter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85800" y="354724"/>
            <a:ext cx="2327189" cy="156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Brand Identity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3</a:t>
            </a:r>
          </a:p>
        </p:txBody>
      </p:sp>
      <p:pic>
        <p:nvPicPr>
          <p:cNvPr id="1026" name="Picture 2" descr="https://i.pinimg.com/564x/4f/ca/fd/4fcafd41de1a631655f7a1f2ba09c9a6.jpg">
            <a:extLst>
              <a:ext uri="{FF2B5EF4-FFF2-40B4-BE49-F238E27FC236}">
                <a16:creationId xmlns:a16="http://schemas.microsoft.com/office/drawing/2014/main" id="{775B738A-0075-475D-A5E5-9EE46BF51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962" y="1335543"/>
            <a:ext cx="3656238" cy="548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16"/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5590059" y="3979905"/>
            <a:ext cx="2839995" cy="2839995"/>
          </a:xfrm>
          <a:custGeom>
            <a:avLst/>
            <a:gdLst/>
            <a:ahLst/>
            <a:cxnLst/>
            <a:rect l="l" t="t" r="r" b="b"/>
            <a:pathLst>
              <a:path w="4259992" h="4259992">
                <a:moveTo>
                  <a:pt x="0" y="0"/>
                </a:moveTo>
                <a:lnTo>
                  <a:pt x="4259992" y="0"/>
                </a:lnTo>
                <a:lnTo>
                  <a:pt x="4259992" y="4259992"/>
                </a:lnTo>
                <a:lnTo>
                  <a:pt x="0" y="42599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17" name="Picture 2" descr="https://i.pinimg.com/564x/6c/72/84/6c72847038fcb29164c105ba13af84e5.jpg">
            <a:extLst>
              <a:ext uri="{FF2B5EF4-FFF2-40B4-BE49-F238E27FC236}">
                <a16:creationId xmlns:a16="http://schemas.microsoft.com/office/drawing/2014/main" id="{4460E7F7-E0FC-4B66-9205-AEE96DE34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489" y="3386211"/>
            <a:ext cx="2554186" cy="317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1854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0271704" y="3617958"/>
            <a:ext cx="1738455" cy="2015758"/>
            <a:chOff x="0" y="0"/>
            <a:chExt cx="686797" cy="79634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86797" cy="796349"/>
            </a:xfrm>
            <a:custGeom>
              <a:avLst/>
              <a:gdLst/>
              <a:ahLst/>
              <a:cxnLst/>
              <a:rect l="l" t="t" r="r" b="b"/>
              <a:pathLst>
                <a:path w="686797" h="796349">
                  <a:moveTo>
                    <a:pt x="0" y="0"/>
                  </a:moveTo>
                  <a:lnTo>
                    <a:pt x="686797" y="0"/>
                  </a:lnTo>
                  <a:lnTo>
                    <a:pt x="686797" y="796349"/>
                  </a:lnTo>
                  <a:lnTo>
                    <a:pt x="0" y="796349"/>
                  </a:lnTo>
                  <a:close/>
                </a:path>
              </a:pathLst>
            </a:custGeom>
            <a:solidFill>
              <a:srgbClr val="9B6F3E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686797" cy="83444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400"/>
                </a:lnSpc>
              </a:pPr>
              <a:endParaRPr sz="1200"/>
            </a:p>
          </p:txBody>
        </p:sp>
      </p:grpSp>
      <p:pic>
        <p:nvPicPr>
          <p:cNvPr id="5122" name="Picture 2" descr="Steam에 오신 것을 환영합니다">
            <a:extLst>
              <a:ext uri="{FF2B5EF4-FFF2-40B4-BE49-F238E27FC236}">
                <a16:creationId xmlns:a16="http://schemas.microsoft.com/office/drawing/2014/main" id="{F79E34B6-DD1F-42A0-BEC4-542AEA257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638" y="1437632"/>
            <a:ext cx="6502398" cy="365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/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685800" y="354724"/>
            <a:ext cx="2327189" cy="16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플랫폼</a:t>
            </a:r>
            <a:endParaRPr lang="en-US" altLang="ko-KR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30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2341" y="1862548"/>
            <a:ext cx="2981051" cy="907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53"/>
              </a:lnSpc>
            </a:pPr>
            <a:r>
              <a:rPr lang="en-US" sz="5324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Platform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2341" y="4004853"/>
            <a:ext cx="4201297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ko-KR" altLang="en-US" sz="10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한국의 </a:t>
            </a:r>
            <a:r>
              <a:rPr lang="ko-KR" altLang="en-US" sz="1000" dirty="0" err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밀리언셀러</a:t>
            </a:r>
            <a:r>
              <a:rPr lang="en-US" altLang="ko-KR" sz="10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(100</a:t>
            </a:r>
            <a:r>
              <a:rPr lang="ko-KR" altLang="en-US" sz="10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만장 이상 판매</a:t>
            </a:r>
            <a:r>
              <a:rPr lang="en-US" altLang="ko-KR" sz="10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)</a:t>
            </a:r>
            <a:r>
              <a:rPr lang="ko-KR" altLang="en-US" sz="10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1000" dirty="0" err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인디게임</a:t>
            </a:r>
            <a:endParaRPr lang="en-US" altLang="ko-KR" sz="10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endParaRPr lang="en-US" altLang="ko-KR" sz="10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err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데이브</a:t>
            </a:r>
            <a:r>
              <a:rPr lang="ko-KR" altLang="en-US" sz="10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더 다이버        </a:t>
            </a:r>
            <a:r>
              <a:rPr lang="en-US" altLang="ko-KR" sz="10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2. P</a:t>
            </a:r>
            <a:r>
              <a:rPr lang="ko-KR" altLang="en-US" sz="10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의 거짓</a:t>
            </a:r>
            <a:endParaRPr lang="en-US" altLang="ko-KR" sz="10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r>
              <a:rPr lang="en-US" altLang="ko-KR" sz="10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3. </a:t>
            </a:r>
            <a:r>
              <a:rPr lang="ko-KR" altLang="en-US" sz="1000" dirty="0" err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스컬</a:t>
            </a:r>
            <a:r>
              <a:rPr lang="ko-KR" altLang="en-US" sz="10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                         </a:t>
            </a:r>
            <a:r>
              <a:rPr lang="en-US" altLang="ko-KR" sz="10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4. </a:t>
            </a:r>
            <a:r>
              <a:rPr lang="ko-KR" altLang="en-US" sz="1000" dirty="0" err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로보토미</a:t>
            </a:r>
            <a:r>
              <a:rPr lang="ko-KR" altLang="en-US" sz="10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 </a:t>
            </a:r>
            <a:r>
              <a:rPr lang="ko-KR" altLang="en-US" sz="1000" dirty="0" err="1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코퍼레이션</a:t>
            </a:r>
            <a:endParaRPr lang="en-US" altLang="ko-KR" sz="10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endParaRPr lang="en-US" altLang="ko-KR" sz="10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r>
              <a:rPr lang="en-US" altLang="ko-KR" sz="10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4</a:t>
            </a:r>
            <a:r>
              <a:rPr lang="ko-KR" altLang="en-US" sz="10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가지 게임 모두 스팀에서 판매가 이루어졌던 것을 근거로</a:t>
            </a:r>
            <a:endParaRPr lang="en-US" altLang="ko-KR" sz="1000" dirty="0"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r>
              <a:rPr lang="ko-KR" altLang="en-US" sz="10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스팀에 게시하기로 결정하였습니다</a:t>
            </a:r>
            <a:r>
              <a:rPr lang="en-US" altLang="ko-KR" sz="1000" dirty="0"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.</a:t>
            </a:r>
          </a:p>
          <a:p>
            <a:endParaRPr lang="en-US" altLang="ko-KR" sz="1000" dirty="0"/>
          </a:p>
          <a:p>
            <a:r>
              <a:rPr lang="en-US" altLang="ko-KR" sz="1000" dirty="0">
                <a:hlinkClick r:id="rId3"/>
              </a:rPr>
              <a:t>https://www.gameinsight.co.kr/news/articleView.html?idxno=30961</a:t>
            </a:r>
            <a:endParaRPr lang="en-US" altLang="ko-KR" sz="1000" dirty="0"/>
          </a:p>
        </p:txBody>
      </p:sp>
      <p:sp>
        <p:nvSpPr>
          <p:cNvPr id="13" name="TextBox 13"/>
          <p:cNvSpPr txBox="1"/>
          <p:nvPr/>
        </p:nvSpPr>
        <p:spPr>
          <a:xfrm>
            <a:off x="912341" y="3124729"/>
            <a:ext cx="4201297" cy="205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Inter Bold"/>
                <a:sym typeface="Inter Bold"/>
              </a:rPr>
              <a:t>스팀</a:t>
            </a:r>
            <a:endParaRPr lang="en-US" altLang="ko-KR" sz="2000" b="1" dirty="0">
              <a:solidFill>
                <a:srgbClr val="000000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1203317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685800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개발 일정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31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2341" y="1862548"/>
            <a:ext cx="2981051" cy="907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53"/>
              </a:lnSpc>
            </a:pPr>
            <a:r>
              <a:rPr lang="en-US" sz="5324" i="1" dirty="0" err="1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Scheduel</a:t>
            </a:r>
            <a:endParaRPr lang="en-US" sz="5324" i="1" dirty="0">
              <a:solidFill>
                <a:srgbClr val="9B6F3E"/>
              </a:solidFill>
              <a:latin typeface="Baskerville Display PT Italics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  <p:graphicFrame>
        <p:nvGraphicFramePr>
          <p:cNvPr id="18" name="다이어그램 17">
            <a:extLst>
              <a:ext uri="{FF2B5EF4-FFF2-40B4-BE49-F238E27FC236}">
                <a16:creationId xmlns:a16="http://schemas.microsoft.com/office/drawing/2014/main" id="{A59E8C73-A54A-4DD3-B533-3BB4167678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7173212"/>
              </p:ext>
            </p:extLst>
          </p:nvPr>
        </p:nvGraphicFramePr>
        <p:xfrm>
          <a:off x="4581524" y="1125953"/>
          <a:ext cx="6149975" cy="44333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TextBox 13">
            <a:extLst>
              <a:ext uri="{FF2B5EF4-FFF2-40B4-BE49-F238E27FC236}">
                <a16:creationId xmlns:a16="http://schemas.microsoft.com/office/drawing/2014/main" id="{4BD1B0F0-5349-4E86-A246-4E138AAAEA49}"/>
              </a:ext>
            </a:extLst>
          </p:cNvPr>
          <p:cNvSpPr txBox="1"/>
          <p:nvPr/>
        </p:nvSpPr>
        <p:spPr>
          <a:xfrm>
            <a:off x="912341" y="3124729"/>
            <a:ext cx="4201297" cy="187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en-US" sz="1500" b="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Inter Bold"/>
                <a:sym typeface="Inter Bold"/>
              </a:rPr>
              <a:t>1</a:t>
            </a:r>
            <a:r>
              <a:rPr lang="ko-KR" altLang="en-US" sz="1500" b="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Inter Bold"/>
                <a:sym typeface="Inter Bold"/>
              </a:rPr>
              <a:t>달 베타 버전 일정</a:t>
            </a:r>
            <a:endParaRPr lang="en-US" sz="1500" b="1" dirty="0">
              <a:solidFill>
                <a:srgbClr val="000000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3208978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685800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개발 일정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32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2341" y="1862548"/>
            <a:ext cx="2981051" cy="907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53"/>
              </a:lnSpc>
            </a:pPr>
            <a:r>
              <a:rPr lang="en-US" sz="5324" i="1" dirty="0" err="1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Scheduel</a:t>
            </a:r>
            <a:endParaRPr lang="en-US" sz="5324" i="1" dirty="0">
              <a:solidFill>
                <a:srgbClr val="9B6F3E"/>
              </a:solidFill>
              <a:latin typeface="Baskerville Display PT Italics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12341" y="3124729"/>
            <a:ext cx="4201297" cy="187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en-US" sz="1500" b="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Inter Bold"/>
                <a:sym typeface="Inter Bold"/>
              </a:rPr>
              <a:t>1</a:t>
            </a:r>
            <a:r>
              <a:rPr lang="ko-KR" altLang="en-US" sz="1500" b="1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Inter Bold"/>
                <a:sym typeface="Inter Bold"/>
              </a:rPr>
              <a:t>년 장기 프로젝트 일정</a:t>
            </a:r>
            <a:endParaRPr lang="en-US" sz="1500" b="1" dirty="0">
              <a:solidFill>
                <a:srgbClr val="000000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Inter Bold"/>
              <a:sym typeface="Inter Bold"/>
            </a:endParaRPr>
          </a:p>
        </p:txBody>
      </p:sp>
      <p:graphicFrame>
        <p:nvGraphicFramePr>
          <p:cNvPr id="16" name="다이어그램 15">
            <a:extLst>
              <a:ext uri="{FF2B5EF4-FFF2-40B4-BE49-F238E27FC236}">
                <a16:creationId xmlns:a16="http://schemas.microsoft.com/office/drawing/2014/main" id="{3B6CEE54-2B9D-4F82-9EA1-F9C0DF67A7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6582347"/>
              </p:ext>
            </p:extLst>
          </p:nvPr>
        </p:nvGraphicFramePr>
        <p:xfrm>
          <a:off x="3582242" y="798305"/>
          <a:ext cx="7923958" cy="52613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9377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Last Page</a:t>
            </a:r>
          </a:p>
        </p:txBody>
      </p:sp>
      <p:sp>
        <p:nvSpPr>
          <p:cNvPr id="4" name="AutoShape 4"/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4150592" y="2075649"/>
            <a:ext cx="3681267" cy="907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53"/>
              </a:lnSpc>
            </a:pPr>
            <a:r>
              <a:rPr lang="en-US" sz="5324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5199702" y="1127107"/>
            <a:ext cx="2972480" cy="4353844"/>
            <a:chOff x="0" y="0"/>
            <a:chExt cx="1065834" cy="15611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65834" cy="1561146"/>
            </a:xfrm>
            <a:custGeom>
              <a:avLst/>
              <a:gdLst/>
              <a:ahLst/>
              <a:cxnLst/>
              <a:rect l="l" t="t" r="r" b="b"/>
              <a:pathLst>
                <a:path w="1065834" h="1561146">
                  <a:moveTo>
                    <a:pt x="0" y="0"/>
                  </a:moveTo>
                  <a:lnTo>
                    <a:pt x="1065834" y="0"/>
                  </a:lnTo>
                  <a:lnTo>
                    <a:pt x="1065834" y="1561146"/>
                  </a:lnTo>
                  <a:lnTo>
                    <a:pt x="0" y="1561146"/>
                  </a:lnTo>
                  <a:close/>
                </a:path>
              </a:pathLst>
            </a:custGeom>
            <a:solidFill>
              <a:srgbClr val="EBE7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065834" cy="159924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400"/>
                </a:lnSpc>
              </a:pPr>
              <a:endParaRPr sz="1200"/>
            </a:p>
          </p:txBody>
        </p:sp>
      </p:grpSp>
      <p:sp>
        <p:nvSpPr>
          <p:cNvPr id="16" name="Freeform 16"/>
          <p:cNvSpPr/>
          <p:nvPr/>
        </p:nvSpPr>
        <p:spPr>
          <a:xfrm>
            <a:off x="6598694" y="2031654"/>
            <a:ext cx="174496" cy="181530"/>
          </a:xfrm>
          <a:custGeom>
            <a:avLst/>
            <a:gdLst/>
            <a:ahLst/>
            <a:cxnLst/>
            <a:rect l="l" t="t" r="r" b="b"/>
            <a:pathLst>
              <a:path w="261744" h="272295">
                <a:moveTo>
                  <a:pt x="0" y="0"/>
                </a:moveTo>
                <a:lnTo>
                  <a:pt x="261744" y="0"/>
                </a:lnTo>
                <a:lnTo>
                  <a:pt x="261744" y="272295"/>
                </a:lnTo>
                <a:lnTo>
                  <a:pt x="0" y="2722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685800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시장조사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85801" y="2538670"/>
            <a:ext cx="2981051" cy="907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53"/>
              </a:lnSpc>
            </a:pPr>
            <a:r>
              <a:rPr lang="ko-KR" altLang="en-US" sz="5324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시장 조사</a:t>
            </a:r>
            <a:endParaRPr lang="en-US" sz="5324" i="1" dirty="0">
              <a:solidFill>
                <a:srgbClr val="9B6F3E"/>
              </a:solidFill>
              <a:latin typeface="Baskerville Display PT Italics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85800" y="3621587"/>
            <a:ext cx="3624649" cy="886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근래 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PC </a:t>
            </a: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솔로 플레이 </a:t>
            </a:r>
            <a:r>
              <a:rPr lang="ko-KR" altLang="en-US" sz="10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인디게임</a:t>
            </a: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성공작들은 크게 </a:t>
            </a:r>
            <a:r>
              <a:rPr lang="ko-KR" altLang="en-US" sz="10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로그라이크와</a:t>
            </a: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lang="en-US" altLang="ko-KR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경영 혹은 전략 게임이 차지하고 있습니다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옆에 기사는 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100</a:t>
            </a: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만 이상 판매량을 기록한 </a:t>
            </a:r>
            <a:r>
              <a:rPr lang="ko-KR" altLang="en-US" sz="10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인디게임들입니다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algn="just">
              <a:lnSpc>
                <a:spcPts val="1400"/>
              </a:lnSpc>
            </a:pPr>
            <a:r>
              <a:rPr lang="ko-KR" altLang="en-US" sz="10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로그라이크와</a:t>
            </a: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가지 축으로 이동 가능한 형태의 공통점을 </a:t>
            </a:r>
            <a:endParaRPr lang="en-US" altLang="ko-KR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갖고 있습니다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573148" y="1309945"/>
            <a:ext cx="2225589" cy="399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ko-KR" altLang="en-US" sz="2333" b="1" dirty="0" err="1">
                <a:solidFill>
                  <a:srgbClr val="9B6F3E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로그라이크</a:t>
            </a:r>
            <a:endParaRPr lang="en-US" sz="2333" b="1" dirty="0">
              <a:solidFill>
                <a:srgbClr val="9B6F3E"/>
              </a:solidFill>
              <a:latin typeface="Baskerville Display PT Bold"/>
              <a:ea typeface="Baskerville Display PT Bold"/>
              <a:cs typeface="Baskerville Display PT Bold"/>
              <a:sym typeface="Baskerville Display PT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5457348" y="2341608"/>
            <a:ext cx="245718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ko-KR" altLang="en-US" sz="1000" dirty="0" err="1"/>
              <a:t>하데스</a:t>
            </a:r>
            <a:r>
              <a:rPr lang="ko-KR" altLang="en-US" sz="10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로그라이크</a:t>
            </a:r>
            <a:r>
              <a:rPr lang="ko-KR" altLang="en-US" sz="1000" dirty="0"/>
              <a:t> 핵 앤 슬래시</a:t>
            </a:r>
            <a:endParaRPr lang="en-US" altLang="ko-KR" sz="1000" dirty="0"/>
          </a:p>
          <a:p>
            <a:pPr algn="ctr"/>
            <a:r>
              <a:rPr lang="en-US" altLang="ko-KR" sz="1000" dirty="0"/>
              <a:t> </a:t>
            </a:r>
          </a:p>
          <a:p>
            <a:pPr algn="ctr"/>
            <a:r>
              <a:rPr lang="ko-KR" altLang="en-US" sz="1000" dirty="0"/>
              <a:t>누적 판매량 </a:t>
            </a:r>
            <a:r>
              <a:rPr lang="en-US" altLang="ko-KR" sz="1000" dirty="0"/>
              <a:t>670</a:t>
            </a:r>
            <a:r>
              <a:rPr lang="ko-KR" altLang="en-US" sz="1000" dirty="0"/>
              <a:t>만 돌파</a:t>
            </a:r>
            <a:endParaRPr lang="en-US" altLang="ko-KR" sz="1000" dirty="0"/>
          </a:p>
        </p:txBody>
      </p:sp>
      <p:sp>
        <p:nvSpPr>
          <p:cNvPr id="26" name="Freeform 26"/>
          <p:cNvSpPr/>
          <p:nvPr/>
        </p:nvSpPr>
        <p:spPr>
          <a:xfrm>
            <a:off x="6598694" y="3305830"/>
            <a:ext cx="174496" cy="181530"/>
          </a:xfrm>
          <a:custGeom>
            <a:avLst/>
            <a:gdLst/>
            <a:ahLst/>
            <a:cxnLst/>
            <a:rect l="l" t="t" r="r" b="b"/>
            <a:pathLst>
              <a:path w="261744" h="272295">
                <a:moveTo>
                  <a:pt x="0" y="0"/>
                </a:moveTo>
                <a:lnTo>
                  <a:pt x="261744" y="0"/>
                </a:lnTo>
                <a:lnTo>
                  <a:pt x="261744" y="272296"/>
                </a:lnTo>
                <a:lnTo>
                  <a:pt x="0" y="272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5437131" y="3687370"/>
            <a:ext cx="245718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ko-KR" altLang="en-US" sz="1000" dirty="0" err="1"/>
              <a:t>스컬</a:t>
            </a:r>
            <a:r>
              <a:rPr lang="ko-KR" altLang="en-US" sz="10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로그라이크</a:t>
            </a:r>
            <a:r>
              <a:rPr lang="ko-KR" altLang="en-US" sz="1000" dirty="0"/>
              <a:t> </a:t>
            </a:r>
            <a:r>
              <a:rPr lang="en-US" altLang="ko-KR" sz="1000" dirty="0"/>
              <a:t>2D </a:t>
            </a:r>
            <a:r>
              <a:rPr lang="ko-KR" altLang="en-US" sz="1000" dirty="0"/>
              <a:t>액션</a:t>
            </a:r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누적 판매량 </a:t>
            </a:r>
            <a:r>
              <a:rPr lang="en-US" altLang="ko-KR" sz="1000" dirty="0"/>
              <a:t>200</a:t>
            </a:r>
            <a:r>
              <a:rPr lang="ko-KR" altLang="en-US" sz="1000" dirty="0"/>
              <a:t>만장 돌파</a:t>
            </a:r>
            <a:endParaRPr lang="en-US" altLang="ko-KR" sz="1000" dirty="0"/>
          </a:p>
        </p:txBody>
      </p:sp>
      <p:sp>
        <p:nvSpPr>
          <p:cNvPr id="36" name="AutoShape 36"/>
          <p:cNvSpPr/>
          <p:nvPr/>
        </p:nvSpPr>
        <p:spPr>
          <a:xfrm>
            <a:off x="5534184" y="1857415"/>
            <a:ext cx="230351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D918310-0CF5-4130-B598-65F26C1274D8}"/>
              </a:ext>
            </a:extLst>
          </p:cNvPr>
          <p:cNvSpPr txBox="1"/>
          <p:nvPr/>
        </p:nvSpPr>
        <p:spPr>
          <a:xfrm>
            <a:off x="5557422" y="2832022"/>
            <a:ext cx="22338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4"/>
              </a:rPr>
              <a:t>https://www.seoul.co.kr/news/economy/IT/2023/04/19/20230419021001</a:t>
            </a:r>
            <a:endParaRPr lang="ko-KR" altLang="en-US" sz="1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4036F2-3EC7-4BB9-B7E1-A20BBDDEB475}"/>
              </a:ext>
            </a:extLst>
          </p:cNvPr>
          <p:cNvSpPr txBox="1"/>
          <p:nvPr/>
        </p:nvSpPr>
        <p:spPr>
          <a:xfrm>
            <a:off x="5606013" y="4205243"/>
            <a:ext cx="2159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https://dealsite.co.kr/articles/115393</a:t>
            </a:r>
            <a:endParaRPr lang="ko-KR" altLang="en-US" sz="1000" dirty="0"/>
          </a:p>
        </p:txBody>
      </p:sp>
      <p:grpSp>
        <p:nvGrpSpPr>
          <p:cNvPr id="40" name="Group 4">
            <a:extLst>
              <a:ext uri="{FF2B5EF4-FFF2-40B4-BE49-F238E27FC236}">
                <a16:creationId xmlns:a16="http://schemas.microsoft.com/office/drawing/2014/main" id="{B6DE7534-E7D8-454C-93E8-BB6261B058A7}"/>
              </a:ext>
            </a:extLst>
          </p:cNvPr>
          <p:cNvGrpSpPr/>
          <p:nvPr/>
        </p:nvGrpSpPr>
        <p:grpSpPr>
          <a:xfrm>
            <a:off x="8529902" y="1127107"/>
            <a:ext cx="2972480" cy="4353844"/>
            <a:chOff x="0" y="0"/>
            <a:chExt cx="1065834" cy="1561146"/>
          </a:xfrm>
        </p:grpSpPr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776B7488-B7B1-4B92-AF14-3E6499B143CC}"/>
                </a:ext>
              </a:extLst>
            </p:cNvPr>
            <p:cNvSpPr/>
            <p:nvPr/>
          </p:nvSpPr>
          <p:spPr>
            <a:xfrm>
              <a:off x="0" y="0"/>
              <a:ext cx="1065834" cy="1561146"/>
            </a:xfrm>
            <a:custGeom>
              <a:avLst/>
              <a:gdLst/>
              <a:ahLst/>
              <a:cxnLst/>
              <a:rect l="l" t="t" r="r" b="b"/>
              <a:pathLst>
                <a:path w="1065834" h="1561146">
                  <a:moveTo>
                    <a:pt x="0" y="0"/>
                  </a:moveTo>
                  <a:lnTo>
                    <a:pt x="1065834" y="0"/>
                  </a:lnTo>
                  <a:lnTo>
                    <a:pt x="1065834" y="1561146"/>
                  </a:lnTo>
                  <a:lnTo>
                    <a:pt x="0" y="1561146"/>
                  </a:lnTo>
                  <a:close/>
                </a:path>
              </a:pathLst>
            </a:custGeom>
            <a:solidFill>
              <a:srgbClr val="EBE7E4"/>
            </a:solidFill>
          </p:spPr>
        </p:sp>
        <p:sp>
          <p:nvSpPr>
            <p:cNvPr id="42" name="TextBox 6">
              <a:extLst>
                <a:ext uri="{FF2B5EF4-FFF2-40B4-BE49-F238E27FC236}">
                  <a16:creationId xmlns:a16="http://schemas.microsoft.com/office/drawing/2014/main" id="{92E5A232-893A-4C7E-99A2-065A5FB7860A}"/>
                </a:ext>
              </a:extLst>
            </p:cNvPr>
            <p:cNvSpPr txBox="1"/>
            <p:nvPr/>
          </p:nvSpPr>
          <p:spPr>
            <a:xfrm>
              <a:off x="0" y="-38100"/>
              <a:ext cx="1065834" cy="159924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400"/>
                </a:lnSpc>
              </a:pPr>
              <a:endParaRPr sz="1200"/>
            </a:p>
          </p:txBody>
        </p:sp>
      </p:grpSp>
      <p:sp>
        <p:nvSpPr>
          <p:cNvPr id="46" name="Freeform 16">
            <a:extLst>
              <a:ext uri="{FF2B5EF4-FFF2-40B4-BE49-F238E27FC236}">
                <a16:creationId xmlns:a16="http://schemas.microsoft.com/office/drawing/2014/main" id="{3E0E6EDE-0380-467D-8EE2-362A98B88DC7}"/>
              </a:ext>
            </a:extLst>
          </p:cNvPr>
          <p:cNvSpPr/>
          <p:nvPr/>
        </p:nvSpPr>
        <p:spPr>
          <a:xfrm>
            <a:off x="9928894" y="2031654"/>
            <a:ext cx="174496" cy="181530"/>
          </a:xfrm>
          <a:custGeom>
            <a:avLst/>
            <a:gdLst/>
            <a:ahLst/>
            <a:cxnLst/>
            <a:rect l="l" t="t" r="r" b="b"/>
            <a:pathLst>
              <a:path w="261744" h="272295">
                <a:moveTo>
                  <a:pt x="0" y="0"/>
                </a:moveTo>
                <a:lnTo>
                  <a:pt x="261744" y="0"/>
                </a:lnTo>
                <a:lnTo>
                  <a:pt x="261744" y="272295"/>
                </a:lnTo>
                <a:lnTo>
                  <a:pt x="0" y="2722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8" name="TextBox 23">
            <a:extLst>
              <a:ext uri="{FF2B5EF4-FFF2-40B4-BE49-F238E27FC236}">
                <a16:creationId xmlns:a16="http://schemas.microsoft.com/office/drawing/2014/main" id="{BF6C43A0-0B0F-45D3-B775-2BA8849DA9BC}"/>
              </a:ext>
            </a:extLst>
          </p:cNvPr>
          <p:cNvSpPr txBox="1"/>
          <p:nvPr/>
        </p:nvSpPr>
        <p:spPr>
          <a:xfrm>
            <a:off x="8903348" y="1309945"/>
            <a:ext cx="2225589" cy="399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ko-KR" altLang="en-US" sz="2333" b="1" dirty="0">
                <a:solidFill>
                  <a:srgbClr val="9B6F3E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경영</a:t>
            </a:r>
            <a:endParaRPr lang="en-US" sz="2333" b="1" dirty="0">
              <a:solidFill>
                <a:srgbClr val="9B6F3E"/>
              </a:solidFill>
              <a:latin typeface="Baskerville Display PT Bold"/>
              <a:ea typeface="Baskerville Display PT Bold"/>
              <a:cs typeface="Baskerville Display PT Bold"/>
              <a:sym typeface="Baskerville Display PT Bold"/>
            </a:endParaRPr>
          </a:p>
        </p:txBody>
      </p:sp>
      <p:sp>
        <p:nvSpPr>
          <p:cNvPr id="49" name="TextBox 25">
            <a:extLst>
              <a:ext uri="{FF2B5EF4-FFF2-40B4-BE49-F238E27FC236}">
                <a16:creationId xmlns:a16="http://schemas.microsoft.com/office/drawing/2014/main" id="{031ECB40-BEC7-4816-906D-A48DC382E6D4}"/>
              </a:ext>
            </a:extLst>
          </p:cNvPr>
          <p:cNvSpPr txBox="1"/>
          <p:nvPr/>
        </p:nvSpPr>
        <p:spPr>
          <a:xfrm>
            <a:off x="8787548" y="2341608"/>
            <a:ext cx="245718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ko-KR" altLang="en-US" sz="1000" dirty="0" err="1"/>
              <a:t>데이브</a:t>
            </a:r>
            <a:r>
              <a:rPr lang="ko-KR" altLang="en-US" sz="1000" dirty="0"/>
              <a:t> 더 다이버 </a:t>
            </a:r>
            <a:r>
              <a:rPr lang="en-US" altLang="ko-KR" sz="1000" dirty="0"/>
              <a:t>: </a:t>
            </a:r>
            <a:r>
              <a:rPr lang="ko-KR" altLang="en-US" sz="1000" dirty="0"/>
              <a:t>경영 액션 어드벤처</a:t>
            </a:r>
            <a:endParaRPr lang="en-US" altLang="ko-KR" sz="1000" dirty="0"/>
          </a:p>
          <a:p>
            <a:pPr algn="ctr"/>
            <a:r>
              <a:rPr lang="ko-KR" altLang="en-US" sz="1000" dirty="0"/>
              <a:t>누적 판매량 </a:t>
            </a:r>
            <a:r>
              <a:rPr lang="en-US" altLang="ko-KR" sz="1000" dirty="0"/>
              <a:t>300</a:t>
            </a:r>
            <a:r>
              <a:rPr lang="ko-KR" altLang="en-US" sz="1000" dirty="0"/>
              <a:t>만 돌파</a:t>
            </a:r>
          </a:p>
          <a:p>
            <a:pPr algn="ctr"/>
            <a:endParaRPr lang="en-US" altLang="ko-KR" sz="1000" dirty="0"/>
          </a:p>
        </p:txBody>
      </p:sp>
      <p:sp>
        <p:nvSpPr>
          <p:cNvPr id="50" name="Freeform 26">
            <a:extLst>
              <a:ext uri="{FF2B5EF4-FFF2-40B4-BE49-F238E27FC236}">
                <a16:creationId xmlns:a16="http://schemas.microsoft.com/office/drawing/2014/main" id="{1DD3C29E-1F44-4545-99BD-19AF8C2BFE03}"/>
              </a:ext>
            </a:extLst>
          </p:cNvPr>
          <p:cNvSpPr/>
          <p:nvPr/>
        </p:nvSpPr>
        <p:spPr>
          <a:xfrm>
            <a:off x="9928894" y="3305830"/>
            <a:ext cx="174496" cy="181530"/>
          </a:xfrm>
          <a:custGeom>
            <a:avLst/>
            <a:gdLst/>
            <a:ahLst/>
            <a:cxnLst/>
            <a:rect l="l" t="t" r="r" b="b"/>
            <a:pathLst>
              <a:path w="261744" h="272295">
                <a:moveTo>
                  <a:pt x="0" y="0"/>
                </a:moveTo>
                <a:lnTo>
                  <a:pt x="261744" y="0"/>
                </a:lnTo>
                <a:lnTo>
                  <a:pt x="261744" y="272296"/>
                </a:lnTo>
                <a:lnTo>
                  <a:pt x="0" y="272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1" name="TextBox 27">
            <a:extLst>
              <a:ext uri="{FF2B5EF4-FFF2-40B4-BE49-F238E27FC236}">
                <a16:creationId xmlns:a16="http://schemas.microsoft.com/office/drawing/2014/main" id="{92D4649A-A996-4073-8AFA-42C4572B9DFA}"/>
              </a:ext>
            </a:extLst>
          </p:cNvPr>
          <p:cNvSpPr txBox="1"/>
          <p:nvPr/>
        </p:nvSpPr>
        <p:spPr>
          <a:xfrm>
            <a:off x="8775960" y="3687370"/>
            <a:ext cx="2457189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ko-KR" altLang="en-US" sz="1000" dirty="0" err="1"/>
              <a:t>컬트</a:t>
            </a:r>
            <a:r>
              <a:rPr lang="ko-KR" altLang="en-US" sz="1000" dirty="0"/>
              <a:t> 오브 더 램 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로그라이크</a:t>
            </a:r>
            <a:r>
              <a:rPr lang="en-US" altLang="ko-KR" sz="1000" dirty="0"/>
              <a:t> </a:t>
            </a:r>
            <a:r>
              <a:rPr lang="ko-KR" altLang="en-US" sz="1000" dirty="0"/>
              <a:t>건설</a:t>
            </a:r>
            <a:endParaRPr lang="en-US" altLang="ko-KR" sz="1000" dirty="0"/>
          </a:p>
          <a:p>
            <a:pPr algn="ctr"/>
            <a:r>
              <a:rPr lang="ko-KR" altLang="en-US" sz="1000" dirty="0"/>
              <a:t>누적 판매량 </a:t>
            </a:r>
            <a:r>
              <a:rPr lang="en-US" altLang="ko-KR" sz="1000" dirty="0"/>
              <a:t>100</a:t>
            </a:r>
            <a:r>
              <a:rPr lang="ko-KR" altLang="en-US" sz="1000" dirty="0"/>
              <a:t>만 돌파</a:t>
            </a:r>
            <a:endParaRPr lang="en-US" altLang="ko-KR" sz="1000" dirty="0"/>
          </a:p>
        </p:txBody>
      </p:sp>
      <p:sp>
        <p:nvSpPr>
          <p:cNvPr id="52" name="AutoShape 36">
            <a:extLst>
              <a:ext uri="{FF2B5EF4-FFF2-40B4-BE49-F238E27FC236}">
                <a16:creationId xmlns:a16="http://schemas.microsoft.com/office/drawing/2014/main" id="{761C46FB-B2B0-49AB-99AE-AF8CF4418BFC}"/>
              </a:ext>
            </a:extLst>
          </p:cNvPr>
          <p:cNvSpPr/>
          <p:nvPr/>
        </p:nvSpPr>
        <p:spPr>
          <a:xfrm>
            <a:off x="8864384" y="1857415"/>
            <a:ext cx="230351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79085FE-CFAD-4E04-9938-89B1F15243C4}"/>
              </a:ext>
            </a:extLst>
          </p:cNvPr>
          <p:cNvSpPr txBox="1"/>
          <p:nvPr/>
        </p:nvSpPr>
        <p:spPr>
          <a:xfrm>
            <a:off x="8887622" y="2832022"/>
            <a:ext cx="2233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6"/>
              </a:rPr>
              <a:t>https://www.ajunews.com/view/20240104151922317</a:t>
            </a:r>
            <a:endParaRPr lang="ko-KR" altLang="en-US" sz="1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8B7B87D-21EA-4D0A-B1CA-810B4E0EFF8D}"/>
              </a:ext>
            </a:extLst>
          </p:cNvPr>
          <p:cNvSpPr txBox="1"/>
          <p:nvPr/>
        </p:nvSpPr>
        <p:spPr>
          <a:xfrm>
            <a:off x="8936213" y="4205243"/>
            <a:ext cx="21598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7"/>
              </a:rPr>
              <a:t>https://post.naver.com/viewer/postView.nhn?volumeNo=34354283&amp;memberNo=483336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89759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장르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5</a:t>
            </a:r>
          </a:p>
        </p:txBody>
      </p:sp>
      <p:sp>
        <p:nvSpPr>
          <p:cNvPr id="4" name="AutoShape 4"/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4255367" y="1264181"/>
            <a:ext cx="3681267" cy="907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53"/>
              </a:lnSpc>
            </a:pPr>
            <a:r>
              <a:rPr lang="ko-KR" altLang="en-US" sz="5324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장르</a:t>
            </a:r>
            <a:endParaRPr lang="en-US" sz="5324" i="1" dirty="0">
              <a:solidFill>
                <a:srgbClr val="9B6F3E"/>
              </a:solidFill>
              <a:latin typeface="Baskerville Display PT Italics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506831" y="2812471"/>
            <a:ext cx="7178337" cy="223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ko-KR" altLang="en-US" sz="2500" dirty="0" err="1">
                <a:solidFill>
                  <a:srgbClr val="000000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  <a:cs typeface="Inter"/>
                <a:sym typeface="Inter"/>
              </a:rPr>
              <a:t>로그라이크</a:t>
            </a:r>
            <a:r>
              <a:rPr lang="ko-KR" altLang="en-US" sz="2500" dirty="0">
                <a:solidFill>
                  <a:srgbClr val="000000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  <a:cs typeface="Inter"/>
                <a:sym typeface="Inter"/>
              </a:rPr>
              <a:t> </a:t>
            </a:r>
            <a:r>
              <a:rPr lang="ko-KR" altLang="en-US" sz="2500" dirty="0" err="1">
                <a:solidFill>
                  <a:srgbClr val="000000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  <a:cs typeface="Inter"/>
                <a:sym typeface="Inter"/>
              </a:rPr>
              <a:t>턴제</a:t>
            </a:r>
            <a:r>
              <a:rPr lang="ko-KR" altLang="en-US" sz="2500" dirty="0">
                <a:solidFill>
                  <a:srgbClr val="000000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  <a:cs typeface="Inter"/>
                <a:sym typeface="Inter"/>
              </a:rPr>
              <a:t> 전략 보드 게임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58463" y="3953645"/>
            <a:ext cx="1433031" cy="22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7"/>
              </a:lnSpc>
            </a:pPr>
            <a:r>
              <a:rPr lang="ko-KR" altLang="en-US" sz="1333" b="1" dirty="0" err="1">
                <a:solidFill>
                  <a:srgbClr val="9B6F3E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  <a:cs typeface="Inter Bold"/>
                <a:sym typeface="Inter Bold"/>
              </a:rPr>
              <a:t>로그라이크</a:t>
            </a:r>
            <a:endParaRPr lang="en-US" sz="1333" b="1" dirty="0">
              <a:solidFill>
                <a:srgbClr val="9B6F3E"/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  <a:cs typeface="Inter Bold"/>
              <a:sym typeface="Inte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607003" y="3953645"/>
            <a:ext cx="3677842" cy="22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7"/>
              </a:lnSpc>
            </a:pPr>
            <a:r>
              <a:rPr lang="ko-KR" altLang="en-US" sz="1200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Inter"/>
                <a:sym typeface="Inter"/>
              </a:rPr>
              <a:t>플레이어가 죽으면 처음부터 게임을 시작</a:t>
            </a:r>
            <a:endParaRPr lang="en-US" sz="1200" dirty="0">
              <a:solidFill>
                <a:srgbClr val="000000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Inter"/>
              <a:sym typeface="Inte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058463" y="4348375"/>
            <a:ext cx="1433031" cy="22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7"/>
              </a:lnSpc>
            </a:pPr>
            <a:r>
              <a:rPr lang="ko-KR" altLang="en-US" sz="1333" b="1" dirty="0" err="1">
                <a:solidFill>
                  <a:srgbClr val="9B6F3E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  <a:cs typeface="Inter Bold"/>
                <a:sym typeface="Inter Bold"/>
              </a:rPr>
              <a:t>턴제</a:t>
            </a:r>
            <a:endParaRPr lang="en-US" sz="1333" b="1" dirty="0">
              <a:solidFill>
                <a:srgbClr val="9B6F3E"/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  <a:cs typeface="Inter Bold"/>
              <a:sym typeface="Inter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607003" y="4348375"/>
            <a:ext cx="3677842" cy="22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7"/>
              </a:lnSpc>
            </a:pPr>
            <a:r>
              <a:rPr lang="ko-KR" altLang="en-US" sz="1200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Inter"/>
                <a:sym typeface="Inter"/>
              </a:rPr>
              <a:t>상대와 차례를 돌아가며 행동을 한다</a:t>
            </a:r>
            <a:endParaRPr lang="en-US" sz="1200" dirty="0">
              <a:solidFill>
                <a:srgbClr val="000000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Inter"/>
              <a:sym typeface="Inte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058463" y="4743104"/>
            <a:ext cx="1433031" cy="22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7"/>
              </a:lnSpc>
            </a:pPr>
            <a:r>
              <a:rPr lang="ko-KR" altLang="en-US" sz="1333" b="1" dirty="0">
                <a:solidFill>
                  <a:srgbClr val="9B6F3E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  <a:cs typeface="Inter Bold"/>
                <a:sym typeface="Inter Bold"/>
              </a:rPr>
              <a:t>전략</a:t>
            </a:r>
            <a:endParaRPr lang="en-US" sz="1333" b="1" dirty="0">
              <a:solidFill>
                <a:srgbClr val="9B6F3E"/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  <a:cs typeface="Inter Bold"/>
              <a:sym typeface="Inter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607003" y="4743105"/>
            <a:ext cx="3677842" cy="225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7"/>
              </a:lnSpc>
            </a:pPr>
            <a:r>
              <a:rPr lang="ko-KR" altLang="en-US" sz="1200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Inter"/>
                <a:sym typeface="Inter"/>
              </a:rPr>
              <a:t>상대의 선택을 고려해 자신의 전략을 골라 승패를 가른다 </a:t>
            </a:r>
            <a:endParaRPr lang="en-US" sz="1200" dirty="0">
              <a:solidFill>
                <a:srgbClr val="000000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Inter"/>
              <a:sym typeface="Inte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058463" y="5138921"/>
            <a:ext cx="1433031" cy="22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7"/>
              </a:lnSpc>
            </a:pPr>
            <a:r>
              <a:rPr lang="ko-KR" altLang="en-US" sz="1333" b="1" dirty="0">
                <a:solidFill>
                  <a:srgbClr val="9B6F3E"/>
                </a:solidFill>
                <a:latin typeface="이롭게 바탕체 Medium" panose="020B0600000101010101" pitchFamily="50" charset="-127"/>
                <a:ea typeface="이롭게 바탕체 Medium" panose="020B0600000101010101" pitchFamily="50" charset="-127"/>
                <a:cs typeface="Inter Bold"/>
                <a:sym typeface="Inter Bold"/>
              </a:rPr>
              <a:t>보드게임</a:t>
            </a:r>
            <a:endParaRPr lang="en-US" sz="1333" b="1" dirty="0">
              <a:solidFill>
                <a:srgbClr val="9B6F3E"/>
              </a:solidFill>
              <a:latin typeface="이롭게 바탕체 Medium" panose="020B0600000101010101" pitchFamily="50" charset="-127"/>
              <a:ea typeface="이롭게 바탕체 Medium" panose="020B0600000101010101" pitchFamily="50" charset="-127"/>
              <a:cs typeface="Inter Bold"/>
              <a:sym typeface="Inter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607003" y="5138921"/>
            <a:ext cx="3864168" cy="225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67"/>
              </a:lnSpc>
            </a:pPr>
            <a:r>
              <a:rPr lang="ko-KR" altLang="en-US" sz="1200" dirty="0" err="1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Inter"/>
                <a:sym typeface="Inter"/>
              </a:rPr>
              <a:t>게임판</a:t>
            </a:r>
            <a:r>
              <a:rPr lang="ko-KR" altLang="en-US" sz="1200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Inter"/>
                <a:sym typeface="Inter"/>
              </a:rPr>
              <a:t> 위에 말이나 주사위 등 물리적 도구로 플레이하는 게임</a:t>
            </a:r>
            <a:endParaRPr lang="en-US" sz="1200" dirty="0">
              <a:solidFill>
                <a:srgbClr val="000000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121392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/>
          <p:cNvGrpSpPr/>
          <p:nvPr/>
        </p:nvGrpSpPr>
        <p:grpSpPr>
          <a:xfrm>
            <a:off x="860488" y="2184287"/>
            <a:ext cx="3475140" cy="3585213"/>
            <a:chOff x="0" y="0"/>
            <a:chExt cx="913920" cy="30366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13920" cy="303663"/>
            </a:xfrm>
            <a:custGeom>
              <a:avLst/>
              <a:gdLst/>
              <a:ahLst/>
              <a:cxnLst/>
              <a:rect l="l" t="t" r="r" b="b"/>
              <a:pathLst>
                <a:path w="913920" h="303663">
                  <a:moveTo>
                    <a:pt x="0" y="0"/>
                  </a:moveTo>
                  <a:lnTo>
                    <a:pt x="913920" y="0"/>
                  </a:lnTo>
                  <a:lnTo>
                    <a:pt x="913920" y="303663"/>
                  </a:lnTo>
                  <a:lnTo>
                    <a:pt x="0" y="303663"/>
                  </a:lnTo>
                  <a:close/>
                </a:path>
              </a:pathLst>
            </a:custGeom>
            <a:solidFill>
              <a:srgbClr val="9B6F3E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913920" cy="34176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400"/>
                </a:lnSpc>
              </a:pPr>
              <a:endParaRPr sz="1200"/>
            </a:p>
          </p:txBody>
        </p:sp>
      </p:grpSp>
      <p:pic>
        <p:nvPicPr>
          <p:cNvPr id="16" name="Picture 2" descr="숫자장기 김경훈의 악수 분석 1편 (존나 많아서 나눠야됨) - 더 지니어스 갤러리">
            <a:extLst>
              <a:ext uri="{FF2B5EF4-FFF2-40B4-BE49-F238E27FC236}">
                <a16:creationId xmlns:a16="http://schemas.microsoft.com/office/drawing/2014/main" id="{00FF22AD-410B-46E7-B574-C5931E278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159" y="4407275"/>
            <a:ext cx="2950383" cy="155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gr21 - [분석] 결승전 1회전 숫자장기 리뷰">
            <a:extLst>
              <a:ext uri="{FF2B5EF4-FFF2-40B4-BE49-F238E27FC236}">
                <a16:creationId xmlns:a16="http://schemas.microsoft.com/office/drawing/2014/main" id="{5AD62678-8118-4B76-B909-724E9C73C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31" y="1284770"/>
            <a:ext cx="3811964" cy="428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2"/>
          <p:cNvSpPr txBox="1"/>
          <p:nvPr/>
        </p:nvSpPr>
        <p:spPr>
          <a:xfrm>
            <a:off x="685800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장르 모티브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page6</a:t>
            </a:r>
          </a:p>
        </p:txBody>
      </p:sp>
      <p:sp>
        <p:nvSpPr>
          <p:cNvPr id="4" name="AutoShape 4"/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6744951" y="3115319"/>
            <a:ext cx="2981051" cy="907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53"/>
              </a:lnSpc>
            </a:pPr>
            <a:r>
              <a:rPr lang="ko-KR" altLang="en-US" sz="5324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숫자 장기</a:t>
            </a:r>
            <a:endParaRPr lang="en-US" sz="5324" i="1" dirty="0">
              <a:solidFill>
                <a:srgbClr val="9B6F3E"/>
              </a:solidFill>
              <a:latin typeface="Baskerville Display PT Italics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744950" y="4198235"/>
            <a:ext cx="4201297" cy="527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TV</a:t>
            </a: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프로그램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더 </a:t>
            </a:r>
            <a:r>
              <a:rPr lang="ko-KR" altLang="en-US" sz="10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지니어스에</a:t>
            </a: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나온 게임으로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아군 말과 상대 말이 맞닿으면</a:t>
            </a:r>
            <a:endParaRPr lang="en-US" altLang="ko-KR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둘의 숫자를 비교해 높은 숫자의 말은 살고 낮은 숫자 말은 죽는 방식으로</a:t>
            </a:r>
            <a:endParaRPr lang="en-US" altLang="ko-KR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상대 말을 줄여가며 상대 왕과 맞닿으면 이기는 게임입니다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1400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/>
          <p:cNvGrpSpPr/>
          <p:nvPr/>
        </p:nvGrpSpPr>
        <p:grpSpPr>
          <a:xfrm>
            <a:off x="3476621" y="4119009"/>
            <a:ext cx="1758110" cy="1340045"/>
            <a:chOff x="0" y="0"/>
            <a:chExt cx="913920" cy="30366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13920" cy="303663"/>
            </a:xfrm>
            <a:custGeom>
              <a:avLst/>
              <a:gdLst/>
              <a:ahLst/>
              <a:cxnLst/>
              <a:rect l="l" t="t" r="r" b="b"/>
              <a:pathLst>
                <a:path w="913920" h="303663">
                  <a:moveTo>
                    <a:pt x="0" y="0"/>
                  </a:moveTo>
                  <a:lnTo>
                    <a:pt x="913920" y="0"/>
                  </a:lnTo>
                  <a:lnTo>
                    <a:pt x="913920" y="303663"/>
                  </a:lnTo>
                  <a:lnTo>
                    <a:pt x="0" y="303663"/>
                  </a:lnTo>
                  <a:close/>
                </a:path>
              </a:pathLst>
            </a:custGeom>
            <a:solidFill>
              <a:srgbClr val="9B6F3E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913920" cy="34176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400"/>
                </a:lnSpc>
              </a:pPr>
              <a:endParaRPr sz="1200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685800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장르 모티브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page7</a:t>
            </a:r>
          </a:p>
        </p:txBody>
      </p:sp>
      <p:sp>
        <p:nvSpPr>
          <p:cNvPr id="4" name="AutoShape 4"/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6744951" y="3115319"/>
            <a:ext cx="4932524" cy="850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53"/>
              </a:lnSpc>
            </a:pPr>
            <a:r>
              <a:rPr lang="ko-KR" altLang="en-US" sz="4000" i="1" dirty="0" err="1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로그라이크</a:t>
            </a: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 </a:t>
            </a:r>
            <a:r>
              <a:rPr lang="en-US" altLang="ko-KR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: </a:t>
            </a: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선택지</a:t>
            </a:r>
            <a:endParaRPr lang="en-US" sz="4000" i="1" dirty="0">
              <a:solidFill>
                <a:srgbClr val="9B6F3E"/>
              </a:solidFill>
              <a:latin typeface="Baskerville Display PT Italics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744950" y="4198235"/>
            <a:ext cx="4201297" cy="527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로그라이크</a:t>
            </a: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게임들의 아이템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특성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캐릭터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카드 등의 선택지로 게임이 </a:t>
            </a:r>
            <a:endParaRPr lang="en-US" altLang="ko-KR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진행되며 더 좋은 선택지가 등장합니다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주로 사용되는 형태로는 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가지 </a:t>
            </a:r>
            <a:endParaRPr lang="en-US" altLang="ko-KR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선택지가 주어지고 이 중에 하나를 고르는 형식입니다</a:t>
            </a:r>
            <a:r>
              <a:rPr lang="en-US" altLang="ko-KR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  <p:pic>
        <p:nvPicPr>
          <p:cNvPr id="17" name="Picture 2" descr="주명규의 게임리뷰] 타이틀 : 로그라이크 [실험실 탈출!]">
            <a:extLst>
              <a:ext uri="{FF2B5EF4-FFF2-40B4-BE49-F238E27FC236}">
                <a16:creationId xmlns:a16="http://schemas.microsoft.com/office/drawing/2014/main" id="{87D9CB20-D84B-41D7-8743-839FC3A81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51" y="1466386"/>
            <a:ext cx="4397979" cy="247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로그라이크 덱 빌딩 게임 '로그북', PC 한국어판 정식 발매">
            <a:extLst>
              <a:ext uri="{FF2B5EF4-FFF2-40B4-BE49-F238E27FC236}">
                <a16:creationId xmlns:a16="http://schemas.microsoft.com/office/drawing/2014/main" id="{06B06FFA-4F68-471F-BABF-B546B59E7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51" y="4053899"/>
            <a:ext cx="2498053" cy="140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047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컨셉 아트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8</a:t>
            </a:r>
          </a:p>
        </p:txBody>
      </p:sp>
      <p:sp>
        <p:nvSpPr>
          <p:cNvPr id="4" name="AutoShape 4"/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685801" y="2630672"/>
            <a:ext cx="3681267" cy="907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53"/>
              </a:lnSpc>
            </a:pPr>
            <a:r>
              <a:rPr lang="ko-KR" altLang="en-US" sz="5324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컨셉 아트</a:t>
            </a:r>
            <a:endParaRPr lang="en-US" sz="5324" i="1" dirty="0">
              <a:solidFill>
                <a:srgbClr val="9B6F3E"/>
              </a:solidFill>
              <a:latin typeface="Baskerville Display PT Italics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85801" y="3713589"/>
            <a:ext cx="4912931" cy="349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Inter"/>
                <a:sym typeface="Inter"/>
              </a:rPr>
              <a:t>흑백이 강조된 일러스트나 여러가지 색을 사용해 몽환적인 </a:t>
            </a:r>
            <a:r>
              <a:rPr lang="ko-KR" altLang="en-US" sz="1000" dirty="0" err="1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Inter"/>
                <a:sym typeface="Inter"/>
              </a:rPr>
              <a:t>동화풍</a:t>
            </a:r>
            <a:r>
              <a:rPr lang="ko-KR" altLang="en-US" sz="1000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Inter"/>
                <a:sym typeface="Inter"/>
              </a:rPr>
              <a:t> 일러스트</a:t>
            </a:r>
            <a:r>
              <a:rPr lang="en-US" altLang="ko-KR" sz="1000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Inter"/>
                <a:sym typeface="Inter"/>
              </a:rPr>
              <a:t>,</a:t>
            </a:r>
          </a:p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Inter"/>
                <a:sym typeface="Inter"/>
              </a:rPr>
              <a:t>주로 사용될 컬러는 흑백과 </a:t>
            </a:r>
            <a:r>
              <a:rPr lang="en-US" sz="1000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Inter"/>
                <a:sym typeface="Inter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Inter"/>
                <a:sym typeface="Inter"/>
              </a:rPr>
              <a:t>선명한</a:t>
            </a:r>
            <a:r>
              <a:rPr lang="en-US" altLang="ko-KR" sz="1000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Inter"/>
                <a:sym typeface="Inter"/>
              </a:rPr>
              <a:t>(vivid) </a:t>
            </a:r>
            <a:r>
              <a:rPr lang="ko-KR" altLang="en-US" sz="1000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Inter"/>
                <a:sym typeface="Inter"/>
              </a:rPr>
              <a:t>색상</a:t>
            </a:r>
            <a:r>
              <a:rPr lang="en-US" altLang="ko-KR" sz="1000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Inter"/>
                <a:sym typeface="Inter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Inter"/>
                <a:sym typeface="Inter"/>
              </a:rPr>
              <a:t>딥이나 </a:t>
            </a:r>
            <a:r>
              <a:rPr lang="ko-KR" altLang="en-US" sz="1000" dirty="0" err="1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Inter"/>
                <a:sym typeface="Inter"/>
              </a:rPr>
              <a:t>다크의</a:t>
            </a:r>
            <a:r>
              <a:rPr lang="ko-KR" altLang="en-US" sz="1000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Inter"/>
                <a:sym typeface="Inter"/>
              </a:rPr>
              <a:t> 어두운 색상 등입니다</a:t>
            </a:r>
            <a:r>
              <a:rPr lang="en-US" altLang="ko-KR" sz="1000" dirty="0">
                <a:solidFill>
                  <a:srgbClr val="000000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  <a:cs typeface="Inter"/>
                <a:sym typeface="Inter"/>
              </a:rPr>
              <a:t>.</a:t>
            </a:r>
            <a:endParaRPr lang="en-US" sz="1000" dirty="0">
              <a:solidFill>
                <a:srgbClr val="000000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  <a:cs typeface="Inter"/>
              <a:sym typeface="Inter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5405165" y="3144411"/>
            <a:ext cx="1449789" cy="574488"/>
            <a:chOff x="0" y="0"/>
            <a:chExt cx="366133" cy="36155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66133" cy="361552"/>
            </a:xfrm>
            <a:custGeom>
              <a:avLst/>
              <a:gdLst/>
              <a:ahLst/>
              <a:cxnLst/>
              <a:rect l="l" t="t" r="r" b="b"/>
              <a:pathLst>
                <a:path w="366133" h="361552">
                  <a:moveTo>
                    <a:pt x="0" y="0"/>
                  </a:moveTo>
                  <a:lnTo>
                    <a:pt x="366133" y="0"/>
                  </a:lnTo>
                  <a:lnTo>
                    <a:pt x="366133" y="361552"/>
                  </a:lnTo>
                  <a:lnTo>
                    <a:pt x="0" y="361552"/>
                  </a:lnTo>
                  <a:close/>
                </a:path>
              </a:pathLst>
            </a:custGeom>
            <a:solidFill>
              <a:srgbClr val="9B6F3E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366133" cy="39965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400"/>
                </a:lnSpc>
              </a:pPr>
              <a:endParaRPr sz="1200"/>
            </a:p>
          </p:txBody>
        </p:sp>
      </p:grpSp>
      <p:pic>
        <p:nvPicPr>
          <p:cNvPr id="23" name="Picture 8" descr="https://i.pinimg.com/564x/73/65/e9/7365e9894079634cd4b2acb01cbcdcef.jpg">
            <a:extLst>
              <a:ext uri="{FF2B5EF4-FFF2-40B4-BE49-F238E27FC236}">
                <a16:creationId xmlns:a16="http://schemas.microsoft.com/office/drawing/2014/main" id="{A50D70E5-EC65-4762-93F3-1AA329D0F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72" y="763014"/>
            <a:ext cx="1839834" cy="266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https://i.pinimg.com/564x/ff/4a/82/ff4a82d82006b7ae3b47ec90f16a5d4c.jpg">
            <a:extLst>
              <a:ext uri="{FF2B5EF4-FFF2-40B4-BE49-F238E27FC236}">
                <a16:creationId xmlns:a16="http://schemas.microsoft.com/office/drawing/2014/main" id="{7D868F8E-2B31-45C5-A7B7-9D945A2CD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060" y="761773"/>
            <a:ext cx="1685747" cy="300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Illustration variations: Beauty and the Beast - IMELDA GREEN'S">
            <a:extLst>
              <a:ext uri="{FF2B5EF4-FFF2-40B4-BE49-F238E27FC236}">
                <a16:creationId xmlns:a16="http://schemas.microsoft.com/office/drawing/2014/main" id="{2323BABA-8FA1-41A9-B21C-9BB4D1A05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166" y="3934727"/>
            <a:ext cx="3262641" cy="216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https://i.pinimg.com/564x/8b/65/62/8b656228d2b238be30050d092da6a891.jpg">
            <a:extLst>
              <a:ext uri="{FF2B5EF4-FFF2-40B4-BE49-F238E27FC236}">
                <a16:creationId xmlns:a16="http://schemas.microsoft.com/office/drawing/2014/main" id="{D01BBF09-A9DB-4E0B-B5FA-8B2666050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72" y="3567504"/>
            <a:ext cx="1772747" cy="2527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포함된 이미지: ">
            <a:extLst>
              <a:ext uri="{FF2B5EF4-FFF2-40B4-BE49-F238E27FC236}">
                <a16:creationId xmlns:a16="http://schemas.microsoft.com/office/drawing/2014/main" id="{34B04800-F1C8-42CF-84A1-F5AFBD765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166" y="773754"/>
            <a:ext cx="1449789" cy="223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293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34ED96F1-EA37-480D-AC7E-25AEB2863412}"/>
              </a:ext>
            </a:extLst>
          </p:cNvPr>
          <p:cNvSpPr txBox="1"/>
          <p:nvPr/>
        </p:nvSpPr>
        <p:spPr>
          <a:xfrm>
            <a:off x="8447597" y="909152"/>
            <a:ext cx="2600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클릭으로 선택 및 이동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F5CCDAB-B25A-48AC-9A3F-BD433DEA0D51}"/>
              </a:ext>
            </a:extLst>
          </p:cNvPr>
          <p:cNvSpPr txBox="1"/>
          <p:nvPr/>
        </p:nvSpPr>
        <p:spPr>
          <a:xfrm>
            <a:off x="841619" y="899981"/>
            <a:ext cx="4091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 차례에 </a:t>
            </a:r>
            <a:r>
              <a:rPr lang="en-US" altLang="ko-KR" dirty="0"/>
              <a:t>2</a:t>
            </a:r>
            <a:r>
              <a:rPr lang="ko-KR" altLang="en-US" dirty="0"/>
              <a:t>가지 아군 말 이동 가능</a:t>
            </a:r>
          </a:p>
        </p:txBody>
      </p:sp>
      <p:sp>
        <p:nvSpPr>
          <p:cNvPr id="65" name="TextBox 2">
            <a:extLst>
              <a:ext uri="{FF2B5EF4-FFF2-40B4-BE49-F238E27FC236}">
                <a16:creationId xmlns:a16="http://schemas.microsoft.com/office/drawing/2014/main" id="{6F61C3BF-02C6-402D-A770-5C8C20DF5506}"/>
              </a:ext>
            </a:extLst>
          </p:cNvPr>
          <p:cNvSpPr txBox="1"/>
          <p:nvPr/>
        </p:nvSpPr>
        <p:spPr>
          <a:xfrm>
            <a:off x="685800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시스템</a:t>
            </a:r>
            <a:endParaRPr lang="en-US" sz="10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" name="TextBox 3">
            <a:extLst>
              <a:ext uri="{FF2B5EF4-FFF2-40B4-BE49-F238E27FC236}">
                <a16:creationId xmlns:a16="http://schemas.microsoft.com/office/drawing/2014/main" id="{CEA0A8A2-EF63-49D3-873A-485DBE4FC103}"/>
              </a:ext>
            </a:extLst>
          </p:cNvPr>
          <p:cNvSpPr txBox="1"/>
          <p:nvPr/>
        </p:nvSpPr>
        <p:spPr>
          <a:xfrm>
            <a:off x="9179011" y="354724"/>
            <a:ext cx="2327189" cy="16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9</a:t>
            </a:r>
          </a:p>
        </p:txBody>
      </p:sp>
      <p:sp>
        <p:nvSpPr>
          <p:cNvPr id="69" name="AutoShape 4">
            <a:extLst>
              <a:ext uri="{FF2B5EF4-FFF2-40B4-BE49-F238E27FC236}">
                <a16:creationId xmlns:a16="http://schemas.microsoft.com/office/drawing/2014/main" id="{6F1C7CE6-FAED-4B68-9CC7-706A609E1922}"/>
              </a:ext>
            </a:extLst>
          </p:cNvPr>
          <p:cNvSpPr/>
          <p:nvPr/>
        </p:nvSpPr>
        <p:spPr>
          <a:xfrm>
            <a:off x="685800" y="6858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5" name="AutoShape 5">
            <a:extLst>
              <a:ext uri="{FF2B5EF4-FFF2-40B4-BE49-F238E27FC236}">
                <a16:creationId xmlns:a16="http://schemas.microsoft.com/office/drawing/2014/main" id="{70B83033-E4C1-4DC4-8D27-E910F23B8699}"/>
              </a:ext>
            </a:extLst>
          </p:cNvPr>
          <p:cNvSpPr/>
          <p:nvPr/>
        </p:nvSpPr>
        <p:spPr>
          <a:xfrm>
            <a:off x="685800" y="6172200"/>
            <a:ext cx="1082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6" name="TextBox 6">
            <a:extLst>
              <a:ext uri="{FF2B5EF4-FFF2-40B4-BE49-F238E27FC236}">
                <a16:creationId xmlns:a16="http://schemas.microsoft.com/office/drawing/2014/main" id="{8CB417D8-E37A-4D00-9BC7-EEA5C52C152B}"/>
              </a:ext>
            </a:extLst>
          </p:cNvPr>
          <p:cNvSpPr txBox="1"/>
          <p:nvPr/>
        </p:nvSpPr>
        <p:spPr>
          <a:xfrm>
            <a:off x="4255366" y="-145079"/>
            <a:ext cx="3681267" cy="850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53"/>
              </a:lnSpc>
            </a:pP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시스템 </a:t>
            </a:r>
            <a:r>
              <a:rPr lang="en-US" altLang="ko-KR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: </a:t>
            </a:r>
            <a:r>
              <a:rPr lang="ko-KR" altLang="en-US" sz="4000" i="1" dirty="0">
                <a:solidFill>
                  <a:srgbClr val="9B6F3E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전투</a:t>
            </a:r>
            <a:endParaRPr lang="en-US" sz="4000" i="1" dirty="0">
              <a:solidFill>
                <a:srgbClr val="9B6F3E"/>
              </a:solidFill>
              <a:latin typeface="Baskerville Display PT Italics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A34F23-D893-48FC-B06F-B5E9293CF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417" y="1464140"/>
            <a:ext cx="8836468" cy="442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9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1726</TotalTime>
  <Words>1485</Words>
  <Application>Microsoft Office PowerPoint</Application>
  <PresentationFormat>와이드스크린</PresentationFormat>
  <Paragraphs>431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4" baseType="lpstr">
      <vt:lpstr>Baskerville Display PT Bold</vt:lpstr>
      <vt:lpstr>Baskerville Display PT Italics</vt:lpstr>
      <vt:lpstr>Inter</vt:lpstr>
      <vt:lpstr>Inter Bold</vt:lpstr>
      <vt:lpstr>맑은 고딕</vt:lpstr>
      <vt:lpstr>이롭게 바탕체 Medium</vt:lpstr>
      <vt:lpstr>이롭게 바탕체 OTF Medium</vt:lpstr>
      <vt:lpstr>Arial</vt:lpstr>
      <vt:lpstr>Baskerville Old Face</vt:lpstr>
      <vt:lpstr>Wingdings</vt:lpstr>
      <vt:lpstr>Office 테마</vt:lpstr>
      <vt:lpstr>PowerPoint 프레젠테이션</vt:lpstr>
      <vt:lpstr>Index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개인 프로젝트 기획서</dc:title>
  <dc:creator>user</dc:creator>
  <cp:lastModifiedBy>user</cp:lastModifiedBy>
  <cp:revision>821</cp:revision>
  <dcterms:created xsi:type="dcterms:W3CDTF">2024-09-27T02:49:08Z</dcterms:created>
  <dcterms:modified xsi:type="dcterms:W3CDTF">2024-10-11T00:40:44Z</dcterms:modified>
</cp:coreProperties>
</file>